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449466" y="188486"/>
            <a:ext cx="11468662" cy="64955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چون بنگرم بر صلیبت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بینم آن فیض عجیبت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بر زخمها و رنجهای تو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بر پیروزی مهیبت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600" b="1" i="0" u="none" strike="noStrike" cap="small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33432" y="289940"/>
            <a:ext cx="11525136" cy="6248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بر فیض تو که جاری شد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از خون وجسم تو عیسی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شفا دادی از زخمهایت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این روح سرگردانم را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600" b="1" i="0" u="none" strike="noStrike" cap="small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91419" y="260946"/>
            <a:ext cx="11322179" cy="6335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600" b="1" i="0" u="none" strike="noStrike" cap="small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صلیب تو تخت تو شد        تا بر آن بنشینی پادشاه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تا آشکار سازی عشقت را      بر روی کوه جلجلتا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پادشاهان جان میگیرند        تا سلطان عالم شوند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شاه ما جان خود بداد        تا سلطان قلبم شود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34910" y="289940"/>
            <a:ext cx="11249693" cy="6219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عاشقانه میسرایم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چون دانم شاه من تویی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فخرم تویی عشقم تویی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محبوب وسلطانم تویی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62426" y="260946"/>
            <a:ext cx="11423656" cy="6204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برتر ز هر قدرت تویی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اول تویی آخر تویی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نور تاریکیهای من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عیسی مصلوبم تویی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600" b="1" i="0" u="none" strike="noStrike" cap="small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91419" y="260946"/>
            <a:ext cx="11322179" cy="6335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صلیب تو تخت تو شد        تا بر آن بنشینی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600" b="1" i="0" u="none" strike="noStrike" cap="small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تا آشکار سازی عشقت را      بر روی کوه جلجلتا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پادشاهان جان میگیرند        تا سلطان عالم شوند 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ctr" rtl="1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small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شاه ما جان خود بداد        تا سلطان قلبم شود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Times New Roman</vt:lpstr>
      <vt:lpstr>Arial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Kamil Hooseini</cp:lastModifiedBy>
  <cp:revision>1</cp:revision>
  <dcterms:modified xsi:type="dcterms:W3CDTF">2017-05-03T17:15:53Z</dcterms:modified>
</cp:coreProperties>
</file>