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36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64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11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5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49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1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53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14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77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29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90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234E-275C-46C1-ABD6-5E09A94FBEAA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0973-059F-4B17-8999-C521AD86B0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62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9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71120"/>
            <a:ext cx="12009119" cy="5503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1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هـلـلـویـاه  </a:t>
            </a:r>
          </a:p>
          <a:p>
            <a:pPr algn="ctr" rtl="1">
              <a:lnSpc>
                <a:spcPct val="150000"/>
              </a:lnSpc>
            </a:pPr>
            <a:r>
              <a:rPr lang="fa-IR" sz="11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هـلـلـویـاه</a:t>
            </a:r>
            <a:endParaRPr lang="en-US" sz="115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6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71120"/>
            <a:ext cx="12009119" cy="5503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1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قـدوسـی  </a:t>
            </a:r>
            <a:endParaRPr lang="fa-IR" sz="115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1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قـدوسـی</a:t>
            </a:r>
            <a:endParaRPr lang="en-US" sz="115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8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71120"/>
            <a:ext cx="12009119" cy="5503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1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پـادشـاهـی  </a:t>
            </a:r>
            <a:endParaRPr lang="fa-IR" sz="115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1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پـادشـاهـی</a:t>
            </a:r>
            <a:endParaRPr lang="en-US" sz="115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7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71120"/>
            <a:ext cx="12009119" cy="5503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1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دوستـت  دارم</a:t>
            </a:r>
            <a:endParaRPr lang="fa-IR" sz="115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1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دوستـت  دارم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3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4" y="1513091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8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2019-08-28T16:44:48Z</dcterms:created>
  <dcterms:modified xsi:type="dcterms:W3CDTF">2019-11-05T20:23:14Z</dcterms:modified>
</cp:coreProperties>
</file>