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9" r:id="rId4"/>
    <p:sldId id="257" r:id="rId5"/>
    <p:sldId id="260" r:id="rId6"/>
    <p:sldId id="258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48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34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0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36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3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27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25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58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23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9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4697-AA32-40DD-97BF-5452D2E57E6B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F5C62-AE0F-4CBC-8D16-6C9B592B80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07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314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1280"/>
            <a:ext cx="12192000" cy="6664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algn="r" rtl="1">
              <a:lnSpc>
                <a:spcPct val="100000"/>
              </a:lnSpc>
            </a:pPr>
            <a:r>
              <a:rPr lang="fa-IR" sz="1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endParaRPr lang="fa-IR" sz="1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     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فروغ جاودان</a:t>
            </a:r>
          </a:p>
          <a:p>
            <a:pPr algn="r" rtl="1">
              <a:lnSpc>
                <a:spcPct val="100000"/>
              </a:lnSpc>
            </a:pPr>
            <a:r>
              <a:rPr lang="fa-IR" sz="1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ای مسـیح  نور جهان </a:t>
            </a:r>
          </a:p>
          <a:p>
            <a:pPr algn="r" rtl="1">
              <a:lnSpc>
                <a:spcPct val="100000"/>
              </a:lnSpc>
            </a:pPr>
            <a:endParaRPr lang="fa-IR" sz="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خـالـق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ارض و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سـما </a:t>
            </a:r>
          </a:p>
          <a:p>
            <a:pPr algn="r" rtl="1">
              <a:lnSpc>
                <a:spcPct val="100000"/>
              </a:lnSpc>
            </a:pPr>
            <a:endParaRPr lang="fa-IR" sz="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راحـت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امیـد  مـا </a:t>
            </a:r>
          </a:p>
        </p:txBody>
      </p:sp>
    </p:spTree>
    <p:extLst>
      <p:ext uri="{BB962C8B-B14F-4D97-AF65-F5344CB8AC3E}">
        <p14:creationId xmlns:p14="http://schemas.microsoft.com/office/powerpoint/2010/main" val="142515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1280"/>
            <a:ext cx="12192000" cy="6664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 rtl="1">
              <a:lnSpc>
                <a:spcPct val="100000"/>
              </a:lnSpc>
            </a:pPr>
            <a:endParaRPr lang="en-GB" sz="1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نور رویت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آیم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سویت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فیض عظیمت </a:t>
            </a: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خدایم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مهر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صفایم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endParaRPr lang="en-GB" sz="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نجاتم و تویی شفایم </a:t>
            </a:r>
          </a:p>
        </p:txBody>
      </p:sp>
    </p:spTree>
    <p:extLst>
      <p:ext uri="{BB962C8B-B14F-4D97-AF65-F5344CB8AC3E}">
        <p14:creationId xmlns:p14="http://schemas.microsoft.com/office/powerpoint/2010/main" val="277527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" y="40640"/>
            <a:ext cx="12019280" cy="6725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endParaRPr lang="en-GB" sz="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GB" sz="1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خورشید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عالمتاب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1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GB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 من مسکین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بتاب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گرمـی  انــوار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1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GB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بخشـــد مـرا قلبی نـو </a:t>
            </a:r>
          </a:p>
        </p:txBody>
      </p:sp>
    </p:spTree>
    <p:extLst>
      <p:ext uri="{BB962C8B-B14F-4D97-AF65-F5344CB8AC3E}">
        <p14:creationId xmlns:p14="http://schemas.microsoft.com/office/powerpoint/2010/main" val="304004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1280"/>
            <a:ext cx="12192000" cy="6664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 rtl="1">
              <a:lnSpc>
                <a:spcPct val="100000"/>
              </a:lnSpc>
            </a:pPr>
            <a:endParaRPr lang="en-GB" sz="1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نور رویت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آیم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سویت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فیض عظیمت </a:t>
            </a: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خدایم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مهر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صفایم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endParaRPr lang="en-GB" sz="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نجاتم و تویی شفایم </a:t>
            </a:r>
          </a:p>
        </p:txBody>
      </p:sp>
    </p:spTree>
    <p:extLst>
      <p:ext uri="{BB962C8B-B14F-4D97-AF65-F5344CB8AC3E}">
        <p14:creationId xmlns:p14="http://schemas.microsoft.com/office/powerpoint/2010/main" val="196305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" y="0"/>
            <a:ext cx="12049760" cy="67868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endParaRPr lang="en-GB" sz="1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خـداونـد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کریم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GB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پر 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زِ احسان و رحیم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fa-IR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بشـنو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 دعایم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GB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شکرت 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گویم  در  هر جا </a:t>
            </a:r>
          </a:p>
        </p:txBody>
      </p:sp>
    </p:spTree>
    <p:extLst>
      <p:ext uri="{BB962C8B-B14F-4D97-AF65-F5344CB8AC3E}">
        <p14:creationId xmlns:p14="http://schemas.microsoft.com/office/powerpoint/2010/main" val="297087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1280"/>
            <a:ext cx="12192000" cy="6664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r" rtl="1">
              <a:lnSpc>
                <a:spcPct val="100000"/>
              </a:lnSpc>
            </a:pPr>
            <a:endParaRPr lang="en-GB" sz="1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نور رویت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آیم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سویت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حمدت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فیض عظیمت </a:t>
            </a: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خدایم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مهر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صفایم 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endParaRPr lang="en-GB" sz="5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</a:t>
            </a:r>
            <a:r>
              <a:rPr lang="fa-IR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نجاتم و تویی شفایم </a:t>
            </a:r>
          </a:p>
        </p:txBody>
      </p:sp>
    </p:spTree>
    <p:extLst>
      <p:ext uri="{BB962C8B-B14F-4D97-AF65-F5344CB8AC3E}">
        <p14:creationId xmlns:p14="http://schemas.microsoft.com/office/powerpoint/2010/main" val="319213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424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136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2017-11-07T16:40:31Z</dcterms:created>
  <dcterms:modified xsi:type="dcterms:W3CDTF">2019-11-05T16:57:16Z</dcterms:modified>
</cp:coreProperties>
</file>