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57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17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20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01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8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3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22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94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7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00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64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9CFB-A0D6-4372-A01E-EE638BDB7A42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21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4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19279" cy="4873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محبوبم چه زیبا هستی</a:t>
            </a:r>
          </a:p>
          <a:p>
            <a:pPr algn="ctr" rtl="1">
              <a:lnSpc>
                <a:spcPct val="150000"/>
              </a:lnSpc>
            </a:pPr>
            <a:r>
              <a:rPr lang="fa-IR" sz="8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دلپسندی خداوندم</a:t>
            </a:r>
          </a:p>
        </p:txBody>
      </p:sp>
    </p:spTree>
    <p:extLst>
      <p:ext uri="{BB962C8B-B14F-4D97-AF65-F5344CB8AC3E}">
        <p14:creationId xmlns:p14="http://schemas.microsoft.com/office/powerpoint/2010/main" val="202341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19279" cy="64171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سـپـارم مـن 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بارهایـم</a:t>
            </a:r>
            <a:endParaRPr lang="fa-IR" sz="6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دسـتانی باز 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سویـت</a:t>
            </a:r>
            <a:endParaRPr lang="fa-IR" sz="6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شکرگـزار و شـادم 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چـون</a:t>
            </a:r>
            <a:endParaRPr lang="fa-IR" sz="6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مـنـجـیـم  هـسـتی</a:t>
            </a:r>
          </a:p>
        </p:txBody>
      </p:sp>
    </p:spTree>
    <p:extLst>
      <p:ext uri="{BB962C8B-B14F-4D97-AF65-F5344CB8AC3E}">
        <p14:creationId xmlns:p14="http://schemas.microsoft.com/office/powerpoint/2010/main" val="260819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19279" cy="60038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خواهم سـر فـرود ‏آرم</a:t>
            </a:r>
          </a:p>
          <a:p>
            <a:pPr algn="ctr" rtl="1">
              <a:lnSpc>
                <a:spcPct val="150000"/>
              </a:lnSpc>
            </a:pPr>
            <a:r>
              <a:rPr lang="fa-IR" sz="6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زانـو درآیـم</a:t>
            </a:r>
          </a:p>
          <a:p>
            <a:pPr algn="ctr" rtl="1">
              <a:lnSpc>
                <a:spcPct val="150000"/>
              </a:lnSpc>
            </a:pPr>
            <a:r>
              <a:rPr lang="fa-IR" sz="6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قـدوسی تو عـظـیـمی</a:t>
            </a:r>
          </a:p>
          <a:p>
            <a:pPr algn="ctr" rtl="1">
              <a:lnSpc>
                <a:spcPct val="150000"/>
              </a:lnSpc>
            </a:pPr>
            <a:r>
              <a:rPr lang="fa-IR" sz="6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فـخـر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  هـسـتی</a:t>
            </a:r>
          </a:p>
        </p:txBody>
      </p:sp>
    </p:spTree>
    <p:extLst>
      <p:ext uri="{BB962C8B-B14F-4D97-AF65-F5344CB8AC3E}">
        <p14:creationId xmlns:p14="http://schemas.microsoft.com/office/powerpoint/2010/main" val="18146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62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2019-11-05T17:28:00Z</dcterms:created>
  <dcterms:modified xsi:type="dcterms:W3CDTF">2020-01-24T10:51:57Z</dcterms:modified>
</cp:coreProperties>
</file>