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64" r:id="rId4"/>
    <p:sldId id="265" r:id="rId5"/>
    <p:sldId id="270" r:id="rId6"/>
    <p:sldId id="267" r:id="rId7"/>
    <p:sldId id="271" r:id="rId8"/>
    <p:sldId id="26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7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176" y="20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94440262-369E-354B-986A-407E7E791970}"/>
    <pc:docChg chg="undo custSel addSld delSld modSld sldOrd modMainMaster">
      <pc:chgData name="Niloofar Hosseini" userId="eb3e3110-2622-43cd-88f0-a4c46bd91734" providerId="ADAL" clId="{94440262-369E-354B-986A-407E7E791970}" dt="2024-06-17T15:09:14.814" v="181" actId="20578"/>
      <pc:docMkLst>
        <pc:docMk/>
      </pc:docMkLst>
      <pc:sldChg chg="addSp delSp modSp mod setBg">
        <pc:chgData name="Niloofar Hosseini" userId="eb3e3110-2622-43cd-88f0-a4c46bd91734" providerId="ADAL" clId="{94440262-369E-354B-986A-407E7E791970}" dt="2024-06-17T15:05:37" v="20" actId="20577"/>
        <pc:sldMkLst>
          <pc:docMk/>
          <pc:sldMk cId="3886593065" sldId="256"/>
        </pc:sldMkLst>
        <pc:spChg chg="add del mod">
          <ac:chgData name="Niloofar Hosseini" userId="eb3e3110-2622-43cd-88f0-a4c46bd91734" providerId="ADAL" clId="{94440262-369E-354B-986A-407E7E791970}" dt="2024-06-17T15:05:22.535" v="19"/>
          <ac:spMkLst>
            <pc:docMk/>
            <pc:sldMk cId="3886593065" sldId="256"/>
            <ac:spMk id="2" creationId="{71030000-ACA7-9E93-3C0B-820E09835DA2}"/>
          </ac:spMkLst>
        </pc:spChg>
        <pc:spChg chg="mod">
          <ac:chgData name="Niloofar Hosseini" userId="eb3e3110-2622-43cd-88f0-a4c46bd91734" providerId="ADAL" clId="{94440262-369E-354B-986A-407E7E791970}" dt="2024-06-17T15:05:37" v="20" actId="20577"/>
          <ac:spMkLst>
            <pc:docMk/>
            <pc:sldMk cId="3886593065" sldId="256"/>
            <ac:spMk id="4" creationId="{F5BFF9A7-045D-4191-A80E-E12550935512}"/>
          </ac:spMkLst>
        </pc:spChg>
      </pc:sldChg>
      <pc:sldChg chg="setBg">
        <pc:chgData name="Niloofar Hosseini" userId="eb3e3110-2622-43cd-88f0-a4c46bd91734" providerId="ADAL" clId="{94440262-369E-354B-986A-407E7E791970}" dt="2024-06-17T14:58:36.740" v="4"/>
        <pc:sldMkLst>
          <pc:docMk/>
          <pc:sldMk cId="3430698131" sldId="263"/>
        </pc:sldMkLst>
      </pc:sldChg>
      <pc:sldChg chg="modSp mod">
        <pc:chgData name="Niloofar Hosseini" userId="eb3e3110-2622-43cd-88f0-a4c46bd91734" providerId="ADAL" clId="{94440262-369E-354B-986A-407E7E791970}" dt="2024-06-17T15:06:20.318" v="25" actId="20577"/>
        <pc:sldMkLst>
          <pc:docMk/>
          <pc:sldMk cId="2270933228" sldId="264"/>
        </pc:sldMkLst>
        <pc:spChg chg="mod">
          <ac:chgData name="Niloofar Hosseini" userId="eb3e3110-2622-43cd-88f0-a4c46bd91734" providerId="ADAL" clId="{94440262-369E-354B-986A-407E7E791970}" dt="2024-06-17T15:06:20.318" v="25" actId="20577"/>
          <ac:spMkLst>
            <pc:docMk/>
            <pc:sldMk cId="2270933228" sldId="264"/>
            <ac:spMk id="4" creationId="{F5BFF9A7-045D-4191-A80E-E12550935512}"/>
          </ac:spMkLst>
        </pc:spChg>
      </pc:sldChg>
      <pc:sldChg chg="modSp mod">
        <pc:chgData name="Niloofar Hosseini" userId="eb3e3110-2622-43cd-88f0-a4c46bd91734" providerId="ADAL" clId="{94440262-369E-354B-986A-407E7E791970}" dt="2024-06-17T15:06:32.429" v="28" actId="20577"/>
        <pc:sldMkLst>
          <pc:docMk/>
          <pc:sldMk cId="2176036389" sldId="265"/>
        </pc:sldMkLst>
        <pc:spChg chg="mod">
          <ac:chgData name="Niloofar Hosseini" userId="eb3e3110-2622-43cd-88f0-a4c46bd91734" providerId="ADAL" clId="{94440262-369E-354B-986A-407E7E791970}" dt="2024-06-17T15:06:32.429" v="28" actId="20577"/>
          <ac:spMkLst>
            <pc:docMk/>
            <pc:sldMk cId="2176036389" sldId="265"/>
            <ac:spMk id="4" creationId="{F5BFF9A7-045D-4191-A80E-E12550935512}"/>
          </ac:spMkLst>
        </pc:spChg>
      </pc:sldChg>
      <pc:sldChg chg="del">
        <pc:chgData name="Niloofar Hosseini" userId="eb3e3110-2622-43cd-88f0-a4c46bd91734" providerId="ADAL" clId="{94440262-369E-354B-986A-407E7E791970}" dt="2024-06-17T15:06:45.887" v="29" actId="2696"/>
        <pc:sldMkLst>
          <pc:docMk/>
          <pc:sldMk cId="993715693" sldId="266"/>
        </pc:sldMkLst>
      </pc:sldChg>
      <pc:sldChg chg="modSp mod">
        <pc:chgData name="Niloofar Hosseini" userId="eb3e3110-2622-43cd-88f0-a4c46bd91734" providerId="ADAL" clId="{94440262-369E-354B-986A-407E7E791970}" dt="2024-06-17T15:09:06.406" v="178" actId="20577"/>
        <pc:sldMkLst>
          <pc:docMk/>
          <pc:sldMk cId="2585027640" sldId="267"/>
        </pc:sldMkLst>
        <pc:spChg chg="mod">
          <ac:chgData name="Niloofar Hosseini" userId="eb3e3110-2622-43cd-88f0-a4c46bd91734" providerId="ADAL" clId="{94440262-369E-354B-986A-407E7E791970}" dt="2024-06-17T15:09:06.406" v="178" actId="20577"/>
          <ac:spMkLst>
            <pc:docMk/>
            <pc:sldMk cId="2585027640" sldId="267"/>
            <ac:spMk id="4" creationId="{F5BFF9A7-045D-4191-A80E-E12550935512}"/>
          </ac:spMkLst>
        </pc:spChg>
      </pc:sldChg>
      <pc:sldChg chg="del">
        <pc:chgData name="Niloofar Hosseini" userId="eb3e3110-2622-43cd-88f0-a4c46bd91734" providerId="ADAL" clId="{94440262-369E-354B-986A-407E7E791970}" dt="2024-06-17T15:09:11.825" v="179" actId="2696"/>
        <pc:sldMkLst>
          <pc:docMk/>
          <pc:sldMk cId="3419645172" sldId="268"/>
        </pc:sldMkLst>
      </pc:sldChg>
      <pc:sldChg chg="setBg">
        <pc:chgData name="Niloofar Hosseini" userId="eb3e3110-2622-43cd-88f0-a4c46bd91734" providerId="ADAL" clId="{94440262-369E-354B-986A-407E7E791970}" dt="2024-06-17T14:58:40.444" v="6"/>
        <pc:sldMkLst>
          <pc:docMk/>
          <pc:sldMk cId="1186525236" sldId="269"/>
        </pc:sldMkLst>
      </pc:sldChg>
      <pc:sldChg chg="add ord">
        <pc:chgData name="Niloofar Hosseini" userId="eb3e3110-2622-43cd-88f0-a4c46bd91734" providerId="ADAL" clId="{94440262-369E-354B-986A-407E7E791970}" dt="2024-06-17T15:06:49.421" v="31" actId="20578"/>
        <pc:sldMkLst>
          <pc:docMk/>
          <pc:sldMk cId="234641732" sldId="270"/>
        </pc:sldMkLst>
      </pc:sldChg>
      <pc:sldChg chg="add ord">
        <pc:chgData name="Niloofar Hosseini" userId="eb3e3110-2622-43cd-88f0-a4c46bd91734" providerId="ADAL" clId="{94440262-369E-354B-986A-407E7E791970}" dt="2024-06-17T15:09:14.814" v="181" actId="20578"/>
        <pc:sldMkLst>
          <pc:docMk/>
          <pc:sldMk cId="282684080" sldId="271"/>
        </pc:sldMkLst>
      </pc:sldChg>
      <pc:sldMasterChg chg="setBg modSldLayout">
        <pc:chgData name="Niloofar Hosseini" userId="eb3e3110-2622-43cd-88f0-a4c46bd91734" providerId="ADAL" clId="{94440262-369E-354B-986A-407E7E791970}" dt="2024-06-17T14:58:30.357" v="2"/>
        <pc:sldMasterMkLst>
          <pc:docMk/>
          <pc:sldMasterMk cId="3509540515" sldId="2147483648"/>
        </pc:sldMasterMkLst>
        <pc:sldLayoutChg chg="setBg">
          <pc:chgData name="Niloofar Hosseini" userId="eb3e3110-2622-43cd-88f0-a4c46bd91734" providerId="ADAL" clId="{94440262-369E-354B-986A-407E7E791970}" dt="2024-06-17T14:58:30.357" v="2"/>
          <pc:sldLayoutMkLst>
            <pc:docMk/>
            <pc:sldMasterMk cId="3509540515" sldId="2147483648"/>
            <pc:sldLayoutMk cId="237345226" sldId="2147483649"/>
          </pc:sldLayoutMkLst>
        </pc:sldLayoutChg>
        <pc:sldLayoutChg chg="setBg">
          <pc:chgData name="Niloofar Hosseini" userId="eb3e3110-2622-43cd-88f0-a4c46bd91734" providerId="ADAL" clId="{94440262-369E-354B-986A-407E7E791970}" dt="2024-06-17T14:58:30.357" v="2"/>
          <pc:sldLayoutMkLst>
            <pc:docMk/>
            <pc:sldMasterMk cId="3509540515" sldId="2147483648"/>
            <pc:sldLayoutMk cId="327516067" sldId="2147483650"/>
          </pc:sldLayoutMkLst>
        </pc:sldLayoutChg>
        <pc:sldLayoutChg chg="setBg">
          <pc:chgData name="Niloofar Hosseini" userId="eb3e3110-2622-43cd-88f0-a4c46bd91734" providerId="ADAL" clId="{94440262-369E-354B-986A-407E7E791970}" dt="2024-06-17T14:58:30.357" v="2"/>
          <pc:sldLayoutMkLst>
            <pc:docMk/>
            <pc:sldMasterMk cId="3509540515" sldId="2147483648"/>
            <pc:sldLayoutMk cId="820077733" sldId="2147483651"/>
          </pc:sldLayoutMkLst>
        </pc:sldLayoutChg>
        <pc:sldLayoutChg chg="setBg">
          <pc:chgData name="Niloofar Hosseini" userId="eb3e3110-2622-43cd-88f0-a4c46bd91734" providerId="ADAL" clId="{94440262-369E-354B-986A-407E7E791970}" dt="2024-06-17T14:58:30.357" v="2"/>
          <pc:sldLayoutMkLst>
            <pc:docMk/>
            <pc:sldMasterMk cId="3509540515" sldId="2147483648"/>
            <pc:sldLayoutMk cId="2371204896" sldId="2147483652"/>
          </pc:sldLayoutMkLst>
        </pc:sldLayoutChg>
        <pc:sldLayoutChg chg="setBg">
          <pc:chgData name="Niloofar Hosseini" userId="eb3e3110-2622-43cd-88f0-a4c46bd91734" providerId="ADAL" clId="{94440262-369E-354B-986A-407E7E791970}" dt="2024-06-17T14:58:30.357" v="2"/>
          <pc:sldLayoutMkLst>
            <pc:docMk/>
            <pc:sldMasterMk cId="3509540515" sldId="2147483648"/>
            <pc:sldLayoutMk cId="2934065574" sldId="2147483653"/>
          </pc:sldLayoutMkLst>
        </pc:sldLayoutChg>
        <pc:sldLayoutChg chg="setBg">
          <pc:chgData name="Niloofar Hosseini" userId="eb3e3110-2622-43cd-88f0-a4c46bd91734" providerId="ADAL" clId="{94440262-369E-354B-986A-407E7E791970}" dt="2024-06-17T14:58:30.357" v="2"/>
          <pc:sldLayoutMkLst>
            <pc:docMk/>
            <pc:sldMasterMk cId="3509540515" sldId="2147483648"/>
            <pc:sldLayoutMk cId="581054386" sldId="2147483654"/>
          </pc:sldLayoutMkLst>
        </pc:sldLayoutChg>
        <pc:sldLayoutChg chg="setBg">
          <pc:chgData name="Niloofar Hosseini" userId="eb3e3110-2622-43cd-88f0-a4c46bd91734" providerId="ADAL" clId="{94440262-369E-354B-986A-407E7E791970}" dt="2024-06-17T14:58:30.357" v="2"/>
          <pc:sldLayoutMkLst>
            <pc:docMk/>
            <pc:sldMasterMk cId="3509540515" sldId="2147483648"/>
            <pc:sldLayoutMk cId="2194020730" sldId="2147483655"/>
          </pc:sldLayoutMkLst>
        </pc:sldLayoutChg>
        <pc:sldLayoutChg chg="setBg">
          <pc:chgData name="Niloofar Hosseini" userId="eb3e3110-2622-43cd-88f0-a4c46bd91734" providerId="ADAL" clId="{94440262-369E-354B-986A-407E7E791970}" dt="2024-06-17T14:58:30.357" v="2"/>
          <pc:sldLayoutMkLst>
            <pc:docMk/>
            <pc:sldMasterMk cId="3509540515" sldId="2147483648"/>
            <pc:sldLayoutMk cId="3614488483" sldId="2147483656"/>
          </pc:sldLayoutMkLst>
        </pc:sldLayoutChg>
        <pc:sldLayoutChg chg="setBg">
          <pc:chgData name="Niloofar Hosseini" userId="eb3e3110-2622-43cd-88f0-a4c46bd91734" providerId="ADAL" clId="{94440262-369E-354B-986A-407E7E791970}" dt="2024-06-17T14:58:30.357" v="2"/>
          <pc:sldLayoutMkLst>
            <pc:docMk/>
            <pc:sldMasterMk cId="3509540515" sldId="2147483648"/>
            <pc:sldLayoutMk cId="593899250" sldId="2147483657"/>
          </pc:sldLayoutMkLst>
        </pc:sldLayoutChg>
        <pc:sldLayoutChg chg="setBg">
          <pc:chgData name="Niloofar Hosseini" userId="eb3e3110-2622-43cd-88f0-a4c46bd91734" providerId="ADAL" clId="{94440262-369E-354B-986A-407E7E791970}" dt="2024-06-17T14:58:30.357" v="2"/>
          <pc:sldLayoutMkLst>
            <pc:docMk/>
            <pc:sldMasterMk cId="3509540515" sldId="2147483648"/>
            <pc:sldLayoutMk cId="1026105533" sldId="2147483658"/>
          </pc:sldLayoutMkLst>
        </pc:sldLayoutChg>
        <pc:sldLayoutChg chg="setBg">
          <pc:chgData name="Niloofar Hosseini" userId="eb3e3110-2622-43cd-88f0-a4c46bd91734" providerId="ADAL" clId="{94440262-369E-354B-986A-407E7E791970}" dt="2024-06-17T14:58:30.357" v="2"/>
          <pc:sldLayoutMkLst>
            <pc:docMk/>
            <pc:sldMasterMk cId="3509540515" sldId="2147483648"/>
            <pc:sldLayoutMk cId="2747547625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BC717D-9166-4274-8445-4D0D0D5D18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49D8FC-5030-4978-95B0-2298309B92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2897EF-8EA1-4BAF-88B0-426C27463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D5E4-71A6-4B26-935F-D405FCCDBA58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0DFBBB-9D2B-4FF1-99FF-C0CDE38E0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C45DF8-549F-4DF4-9605-76FCC937E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BB854-4B24-4AB5-B155-2821935169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345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F3EA80-2B39-4D93-8521-DB02B6246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BF45BA-9045-4DCC-ACAE-06209C694E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7D14CF-9AE3-423A-A0C3-B789AE92D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D5E4-71A6-4B26-935F-D405FCCDBA58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A91182-41A1-4BF2-9465-4CD73A95DD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7CAF49-2561-40C2-9292-F80AFD0C7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BB854-4B24-4AB5-B155-2821935169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6105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06439E-CE29-4CB7-AA69-8ADA5DA68F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36925F-9795-483C-B0CE-2DB6697A81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0B72A2-38B4-4B64-A3AE-5D3985130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D5E4-71A6-4B26-935F-D405FCCDBA58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0A95CA-3B62-4CA5-BA50-93D33AC80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3A9DF5-41AA-4C74-8FFD-41C481F96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BB854-4B24-4AB5-B155-2821935169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7547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D3302-610C-4C27-883C-D11CB494FC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DC7C81-AE8A-46E4-AC01-6BE4B23225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1FD570-C417-4B5B-90B1-580F122B9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D5E4-71A6-4B26-935F-D405FCCDBA58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6D40E8-3E63-43D2-A300-831F0F19F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B1AFEE-4621-430E-B3F7-654B0C8C1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BB854-4B24-4AB5-B155-2821935169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516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01EF0F-353F-49FE-ABC0-691BD5CFDC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6F48DD-824E-475E-8F23-D4327AADD6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788DFF-64E4-4123-B95E-0B36FEA14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D5E4-71A6-4B26-935F-D405FCCDBA58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1339A1-F596-470B-9F52-0E3327C2F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24C402-C38E-4F0B-99B7-9E92C0E3E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BB854-4B24-4AB5-B155-2821935169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0077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1B1261-01F7-4737-BC07-2C86677540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FD0807-75E2-4170-951C-B6F8A3BC4B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A60690-5F54-40D8-85E4-91D5A2E18C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88990B-C439-4307-92FB-3E9AA0CE1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D5E4-71A6-4B26-935F-D405FCCDBA58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A38EDB-8BFA-4DD6-A7B4-BA0FA8C88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A61C48-0C33-4922-86A1-70F50BB92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BB854-4B24-4AB5-B155-2821935169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1204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C8862-DA7E-45C2-A766-B7310CE6DF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C501B5-E539-4349-885E-03460D5E5E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40AE59-0543-4829-A3BE-F697C6B40F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E9A38E-85EF-45D1-AACF-8F3F0A4EA9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EC216A-5942-44BE-B9F0-85E52C839A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6A04E1D-8D94-4920-9A8B-7BCE4B9F8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D5E4-71A6-4B26-935F-D405FCCDBA58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32C489A-6E39-4FBF-9C51-1BE1C9F07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86EE14-40C0-4CDC-930F-5FCC398FB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BB854-4B24-4AB5-B155-2821935169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4065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08F90-584D-4F7C-BEBC-67483523A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35AEB5-FF1D-49A2-B3FE-00314757B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D5E4-71A6-4B26-935F-D405FCCDBA58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29FAA4-0094-4865-8F34-3D2B2AE56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AC6425-9E48-48BD-8D4C-1872B8B44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BB854-4B24-4AB5-B155-2821935169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1054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31ED30-9AA8-44C9-AD0F-409F2E65B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D5E4-71A6-4B26-935F-D405FCCDBA58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37412D-616A-4D63-9999-221C64CE9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C4AEA4-70AA-49D4-85A1-3F4064E49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BB854-4B24-4AB5-B155-2821935169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4020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4AED92-F7B2-4427-A060-63239537A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11B8BB-2BFC-4174-A38F-27CDCAF8D9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ECF676-BF49-4F77-BC9C-6437515846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D8C104-6C2F-43DD-8B7B-5B5644760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D5E4-71A6-4B26-935F-D405FCCDBA58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AF1449-0D12-4819-B87F-8C3C8D560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49D7B9-D3BF-478A-944B-4B60BEBC7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BB854-4B24-4AB5-B155-2821935169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4488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A48945-CBA8-4EA2-A66D-014E24FA6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742493-7F4F-46BA-982E-2BF15170D6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14BBD3-DC06-4074-9554-F7D4F93D3F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212AB3-58B7-4AB8-B613-953E99A15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D5E4-71A6-4B26-935F-D405FCCDBA58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0162AC-F460-426E-9A28-4FE647E9E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BE831C-DEA7-4914-BA5F-10BBC126C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BB854-4B24-4AB5-B155-2821935169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3899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6B175FB-B59A-4C33-9654-AAB84AD382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17A379-71C7-463E-8E02-D313C7423D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FD4CC0-E3F6-4FD1-9449-3595975A6C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17D5E4-71A6-4B26-935F-D405FCCDBA58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4BB8B1-FF1B-4BAC-92A8-D4BBEF9849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BCD60A-5DEF-4083-A594-FAD3A924AF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BB854-4B24-4AB5-B155-2821935169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9540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0698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5BFF9A7-045D-4191-A80E-E12550935512}"/>
              </a:ext>
            </a:extLst>
          </p:cNvPr>
          <p:cNvSpPr/>
          <p:nvPr/>
        </p:nvSpPr>
        <p:spPr>
          <a:xfrm>
            <a:off x="1" y="0"/>
            <a:ext cx="12192000" cy="712566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کلامی گو که بخشد زندگی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از آسمان هستی بخش و غنی</a:t>
            </a:r>
            <a:endParaRPr lang="en-GB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نوری عظیم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ظلمتم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محو کند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روح حیات ، مردگان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برخیزند</a:t>
            </a: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32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86593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5BFF9A7-045D-4191-A80E-E12550935512}"/>
              </a:ext>
            </a:extLst>
          </p:cNvPr>
          <p:cNvSpPr/>
          <p:nvPr/>
        </p:nvSpPr>
        <p:spPr>
          <a:xfrm>
            <a:off x="1" y="0"/>
            <a:ext cx="12192000" cy="712566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مشتاق هستم بشنوم صدایت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کلامت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قدوست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 ، پیام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شیرینت</a:t>
            </a:r>
            <a:endParaRPr lang="fa-IR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مشتاق هستم ، نام مرا بخوان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سرودی نو بخشا ، به روح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تشنه‌ام</a:t>
            </a:r>
            <a:endParaRPr lang="en-US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32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70933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5BFF9A7-045D-4191-A80E-E12550935512}"/>
              </a:ext>
            </a:extLst>
          </p:cNvPr>
          <p:cNvSpPr/>
          <p:nvPr/>
        </p:nvSpPr>
        <p:spPr>
          <a:xfrm>
            <a:off x="1" y="0"/>
            <a:ext cx="12192000" cy="721800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سخنی گو ، از جان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کلامت</a:t>
            </a: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پدر بگو بشنود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فرزندت</a:t>
            </a: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کلام عشق به دل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مشتاقم</a:t>
            </a: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جوابی ده به درد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دلهایم</a:t>
            </a: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2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32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76036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5BFF9A7-045D-4191-A80E-E12550935512}"/>
              </a:ext>
            </a:extLst>
          </p:cNvPr>
          <p:cNvSpPr/>
          <p:nvPr/>
        </p:nvSpPr>
        <p:spPr>
          <a:xfrm>
            <a:off x="1" y="0"/>
            <a:ext cx="12192000" cy="712566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مشتاق هستم بشنوم صدایت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کلامت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قدوست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 ، پیام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شیرینت</a:t>
            </a:r>
            <a:endParaRPr lang="fa-IR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مشتاق هستم ، نام مرا بخوان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سرودی نو بخشا ، به روح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تشنه‌ام</a:t>
            </a:r>
            <a:endParaRPr lang="en-US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32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46417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5BFF9A7-045D-4191-A80E-E12550935512}"/>
              </a:ext>
            </a:extLst>
          </p:cNvPr>
          <p:cNvSpPr/>
          <p:nvPr/>
        </p:nvSpPr>
        <p:spPr>
          <a:xfrm>
            <a:off x="1" y="0"/>
            <a:ext cx="12192000" cy="721800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کلامی چون</a:t>
            </a:r>
            <a:r>
              <a:rPr lang="en-US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 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 </a:t>
            </a:r>
            <a:r>
              <a:rPr lang="en-US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"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روشنی بشود</a:t>
            </a:r>
            <a:r>
              <a:rPr lang="en-US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 "</a:t>
            </a: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فرمانی چون </a:t>
            </a:r>
            <a:r>
              <a:rPr lang="en-US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" 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ایمان آور و بس</a:t>
            </a:r>
            <a:r>
              <a:rPr lang="en-US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 "</a:t>
            </a: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سرودی چون</a:t>
            </a:r>
            <a:r>
              <a:rPr lang="en-US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" 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خدا را جلال باد</a:t>
            </a:r>
            <a:r>
              <a:rPr lang="en-US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 "</a:t>
            </a: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کلامی گو تا خاموش نشوم</a:t>
            </a: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2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32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850276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5BFF9A7-045D-4191-A80E-E12550935512}"/>
              </a:ext>
            </a:extLst>
          </p:cNvPr>
          <p:cNvSpPr/>
          <p:nvPr/>
        </p:nvSpPr>
        <p:spPr>
          <a:xfrm>
            <a:off x="1" y="0"/>
            <a:ext cx="12192000" cy="712566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مشتاق هستم بشنوم صدایت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کلامت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قدوست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 ، پیام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شیرینت</a:t>
            </a:r>
            <a:endParaRPr lang="fa-IR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مشتاق هستم ، نام مرا بخوان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سرودی نو بخشا ، به روح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تشنه‌ام</a:t>
            </a:r>
            <a:endParaRPr lang="en-US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32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26840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865252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134</Words>
  <Application>Microsoft Macintosh PowerPoint</Application>
  <PresentationFormat>Widescreen</PresentationFormat>
  <Paragraphs>36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4</cp:revision>
  <dcterms:created xsi:type="dcterms:W3CDTF">2020-10-05T10:42:09Z</dcterms:created>
  <dcterms:modified xsi:type="dcterms:W3CDTF">2024-06-17T15:09:19Z</dcterms:modified>
</cp:coreProperties>
</file>