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8"/>
    <p:restoredTop sz="94719"/>
  </p:normalViewPr>
  <p:slideViewPr>
    <p:cSldViewPr snapToGrid="0" snapToObjects="1">
      <p:cViewPr varScale="1">
        <p:scale>
          <a:sx n="116" d="100"/>
          <a:sy n="116" d="100"/>
        </p:scale>
        <p:origin x="224" y="1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02B5798-D182-DC4E-A232-32836CBD7916}"/>
    <pc:docChg chg="undo custSel delSld modSld modMainMaster">
      <pc:chgData name="Niloofar Hosseini" userId="eb3e3110-2622-43cd-88f0-a4c46bd91734" providerId="ADAL" clId="{002B5798-D182-DC4E-A232-32836CBD7916}" dt="2024-06-26T10:03:03.761" v="195" actId="2696"/>
      <pc:docMkLst>
        <pc:docMk/>
      </pc:docMkLst>
      <pc:sldChg chg="addSp delSp modSp mod setBg">
        <pc:chgData name="Niloofar Hosseini" userId="eb3e3110-2622-43cd-88f0-a4c46bd91734" providerId="ADAL" clId="{002B5798-D182-DC4E-A232-32836CBD7916}" dt="2024-06-26T09:57:32.558" v="68" actId="20577"/>
        <pc:sldMkLst>
          <pc:docMk/>
          <pc:sldMk cId="3399335780" sldId="256"/>
        </pc:sldMkLst>
        <pc:spChg chg="add del mod">
          <ac:chgData name="Niloofar Hosseini" userId="eb3e3110-2622-43cd-88f0-a4c46bd91734" providerId="ADAL" clId="{002B5798-D182-DC4E-A232-32836CBD7916}" dt="2024-06-26T09:56:34.609" v="49"/>
          <ac:spMkLst>
            <pc:docMk/>
            <pc:sldMk cId="3399335780" sldId="256"/>
            <ac:spMk id="2" creationId="{0607978B-CDBF-CD5E-1A4B-F44EFA8B1E41}"/>
          </ac:spMkLst>
        </pc:spChg>
        <pc:spChg chg="mod">
          <ac:chgData name="Niloofar Hosseini" userId="eb3e3110-2622-43cd-88f0-a4c46bd91734" providerId="ADAL" clId="{002B5798-D182-DC4E-A232-32836CBD7916}" dt="2024-06-26T09:57:32.558" v="68" actId="20577"/>
          <ac:spMkLst>
            <pc:docMk/>
            <pc:sldMk cId="3399335780" sldId="256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09:59:45.077" v="74" actId="20577"/>
        <pc:sldMkLst>
          <pc:docMk/>
          <pc:sldMk cId="1342985186" sldId="257"/>
        </pc:sldMkLst>
        <pc:spChg chg="mod">
          <ac:chgData name="Niloofar Hosseini" userId="eb3e3110-2622-43cd-88f0-a4c46bd91734" providerId="ADAL" clId="{002B5798-D182-DC4E-A232-32836CBD7916}" dt="2024-06-26T09:59:45.077" v="74" actId="20577"/>
          <ac:spMkLst>
            <pc:docMk/>
            <pc:sldMk cId="1342985186" sldId="257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0:40.117" v="84" actId="20577"/>
        <pc:sldMkLst>
          <pc:docMk/>
          <pc:sldMk cId="3625455349" sldId="258"/>
        </pc:sldMkLst>
        <pc:spChg chg="mod">
          <ac:chgData name="Niloofar Hosseini" userId="eb3e3110-2622-43cd-88f0-a4c46bd91734" providerId="ADAL" clId="{002B5798-D182-DC4E-A232-32836CBD7916}" dt="2024-06-26T10:00:40.117" v="84" actId="20577"/>
          <ac:spMkLst>
            <pc:docMk/>
            <pc:sldMk cId="3625455349" sldId="258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1:10.769" v="92" actId="20577"/>
        <pc:sldMkLst>
          <pc:docMk/>
          <pc:sldMk cId="4018184217" sldId="259"/>
        </pc:sldMkLst>
        <pc:spChg chg="mod">
          <ac:chgData name="Niloofar Hosseini" userId="eb3e3110-2622-43cd-88f0-a4c46bd91734" providerId="ADAL" clId="{002B5798-D182-DC4E-A232-32836CBD7916}" dt="2024-06-26T10:01:10.769" v="92" actId="20577"/>
          <ac:spMkLst>
            <pc:docMk/>
            <pc:sldMk cId="4018184217" sldId="259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1:54.135" v="111" actId="20577"/>
        <pc:sldMkLst>
          <pc:docMk/>
          <pc:sldMk cId="3235262805" sldId="260"/>
        </pc:sldMkLst>
        <pc:spChg chg="mod">
          <ac:chgData name="Niloofar Hosseini" userId="eb3e3110-2622-43cd-88f0-a4c46bd91734" providerId="ADAL" clId="{002B5798-D182-DC4E-A232-32836CBD7916}" dt="2024-06-26T10:01:54.135" v="111" actId="20577"/>
          <ac:spMkLst>
            <pc:docMk/>
            <pc:sldMk cId="3235262805" sldId="260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2:59.869" v="193" actId="20577"/>
        <pc:sldMkLst>
          <pc:docMk/>
          <pc:sldMk cId="4107318100" sldId="261"/>
        </pc:sldMkLst>
        <pc:spChg chg="mod">
          <ac:chgData name="Niloofar Hosseini" userId="eb3e3110-2622-43cd-88f0-a4c46bd91734" providerId="ADAL" clId="{002B5798-D182-DC4E-A232-32836CBD7916}" dt="2024-06-26T10:02:59.869" v="193" actId="20577"/>
          <ac:spMkLst>
            <pc:docMk/>
            <pc:sldMk cId="4107318100" sldId="261"/>
            <ac:spMk id="4" creationId="{130D7B4F-E65E-364E-A874-A8C690D29069}"/>
          </ac:spMkLst>
        </pc:spChg>
      </pc:sldChg>
      <pc:sldChg chg="del">
        <pc:chgData name="Niloofar Hosseini" userId="eb3e3110-2622-43cd-88f0-a4c46bd91734" providerId="ADAL" clId="{002B5798-D182-DC4E-A232-32836CBD7916}" dt="2024-06-26T10:03:03.236" v="194" actId="2696"/>
        <pc:sldMkLst>
          <pc:docMk/>
          <pc:sldMk cId="625180409" sldId="262"/>
        </pc:sldMkLst>
      </pc:sldChg>
      <pc:sldChg chg="del">
        <pc:chgData name="Niloofar Hosseini" userId="eb3e3110-2622-43cd-88f0-a4c46bd91734" providerId="ADAL" clId="{002B5798-D182-DC4E-A232-32836CBD7916}" dt="2024-06-26T10:03:03.761" v="195" actId="2696"/>
        <pc:sldMkLst>
          <pc:docMk/>
          <pc:sldMk cId="934354551" sldId="263"/>
        </pc:sldMkLst>
      </pc:sldChg>
      <pc:sldChg chg="setBg">
        <pc:chgData name="Niloofar Hosseini" userId="eb3e3110-2622-43cd-88f0-a4c46bd91734" providerId="ADAL" clId="{002B5798-D182-DC4E-A232-32836CBD7916}" dt="2024-06-26T09:56:55.818" v="58"/>
        <pc:sldMkLst>
          <pc:docMk/>
          <pc:sldMk cId="1486310400" sldId="264"/>
        </pc:sldMkLst>
      </pc:sldChg>
      <pc:sldChg chg="setBg">
        <pc:chgData name="Niloofar Hosseini" userId="eb3e3110-2622-43cd-88f0-a4c46bd91734" providerId="ADAL" clId="{002B5798-D182-DC4E-A232-32836CBD7916}" dt="2024-06-26T09:56:50.198" v="56"/>
        <pc:sldMkLst>
          <pc:docMk/>
          <pc:sldMk cId="2222507360" sldId="265"/>
        </pc:sldMkLst>
      </pc:sldChg>
      <pc:sldMasterChg chg="setBg modSldLayout">
        <pc:chgData name="Niloofar Hosseini" userId="eb3e3110-2622-43cd-88f0-a4c46bd91734" providerId="ADAL" clId="{002B5798-D182-DC4E-A232-32836CBD7916}" dt="2024-06-26T09:56:44.882" v="54"/>
        <pc:sldMasterMkLst>
          <pc:docMk/>
          <pc:sldMasterMk cId="2038300734" sldId="2147483648"/>
        </pc:sldMasterMkLst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032364812" sldId="2147483649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703056775" sldId="2147483650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524566087" sldId="2147483651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225889343" sldId="2147483652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310679139" sldId="2147483653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201093333" sldId="2147483654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173104188" sldId="2147483655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341265055" sldId="2147483656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228432286" sldId="2147483657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237510427" sldId="2147483658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6556280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3813C-6C96-0249-BD33-8C60BC51C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9EF9E0-D2BD-AD4C-81A0-5FA2285D3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469E8-A3CB-594E-82C9-BDF91E04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3711-5B31-2D4C-8F55-9CBAB898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84918-B2C3-B146-A9F6-B75DEF6F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236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5C599-6CE4-4B4C-A992-BBE5E2E09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13ACF-B259-8B4E-AC3F-9C075727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524D3-AD20-5441-AE4C-56C3EC280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5BDDA-31AF-7144-A0EC-C023DBF0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50BB5-6677-8142-A07F-DF73F21F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751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603356-4A0B-2847-A600-82C0B2CBC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2F067E-8678-B140-8BE6-F74FA1559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F3743-1064-A540-9B6C-F485C711D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6E957-0433-5B41-A7B0-A3BA284A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18458-FAB8-FC43-908D-A8E956ED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562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0D9F-60AD-BC44-AD21-E6669E3E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6D081-5F08-5F4C-9E6C-640D40DA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5B4C1-FC4F-D742-8104-2DA97A0B8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DC8AD-9D82-C64B-AF0F-AB27E77C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3E65F-2D5E-094A-9991-710A6446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305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A09D-E85F-E045-A325-975E9322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D5200-FD23-4C42-98AF-3CF0D685B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8B401-24C8-CD40-BDE7-BE34D9F6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EF522-FAFA-2343-BDF3-8DE1DECE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D505-B778-3042-BEE0-EAE4070B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456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4CEC-272C-5946-8249-E936F245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D16AA-5CCF-8346-AF6E-C072101D7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1072B-7B39-EA4E-B394-2BBA3D52C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82FA6-9A99-2945-A5FB-2DFBE78E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6C3F-A6DE-CC46-8919-E5942AE6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73193-B1DA-AA44-B58D-6B418ED78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588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209D-C13C-0445-A83A-714DAF3F7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E1152-2F1E-834D-BF4C-9215D933E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584F0-FCF6-524D-862A-C64B65F20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76757-1108-7942-B0A7-3DE7F2B5D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D3A5C7-C005-464D-8886-A63EE3F81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9E5D86-8575-AD46-8B48-EA113B3E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00DD9-F0C7-1045-A49F-D8BE6E16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7912BA-7D92-9F46-A62D-6EF805BB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67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97E6C-C08C-8544-BCAD-1E0247E6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11AFD-3A02-7141-84F1-D0873B9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37618-D316-C546-8078-D11A4FDD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21A2D8-606D-DD44-84F3-1B07B702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109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02ACE-40F5-F24C-8077-9557021C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27D32-7E34-A240-9C25-E475D86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63DFA-0276-9D4E-8C58-5C259066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310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C05F-A052-BC41-8951-A3CCDC472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599A0-1942-5C4F-BD48-67B8F1CD7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12777-D682-D74F-869F-A95EFE6E0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DDCAD-6A4C-1049-9322-0CE951B1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54D3C-D9F7-B147-A817-0CD18860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39288-F09C-BC4A-A006-3EB8C6565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126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A3910-DC58-9548-A515-D0E449F35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1C27C1-C95B-804D-8112-9B4B72D98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975F1-609A-5B43-B518-33C47672E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CEF5B-C2F8-A64E-9AB6-06A996A09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A148F-9056-2142-897F-78FF4D61F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DA675-E270-2544-BBB6-96F402F66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843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186BE3-3A97-B14E-A384-11DD651E3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3AAFB-6EFF-7C4F-BBEE-1A0BC3557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F4FD8-1D52-8444-A929-CD8DF581B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B6C56-C83F-5E44-AD41-9F5933A111A2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B8D3D-0643-AE4E-BA6F-76F782B03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82CE8-19F3-8442-910C-90D633D1B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830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50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تو برای پاهایم چراغ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بهر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راههایم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امید و نور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فهم آن برایم حکمت و درایت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بخشد به جان من شوق و سرور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3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مانند یک نهال نشانده نزد رود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سیراب و تازه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می‌کند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سانِ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آینه که در آن بنگرم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اصلاح و پاکم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می‌کند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298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تو دل مرا طاهر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می‌سازد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دلی که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چشمه‌ی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پاکت را در دل ذخیره سازم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مانع طغیان جانم است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545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تأملم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وعده های توست پدر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در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آشکار شد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روی آن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بنا کنم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حیاتی که در عیسی عیان شد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818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کلمه جسم شد و بین ما ساکن شد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عیسی راز آسمان نمایان شد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526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کلمه‌ی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 در مسیح عیسی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گشته عیان بهر راه مشتاقان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 و حیات در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راه نجات در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بخشید امیدی نو به قلب جهان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731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31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140</Words>
  <Application>Microsoft Macintosh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2022-02-17T11:07:27Z</dcterms:created>
  <dcterms:modified xsi:type="dcterms:W3CDTF">2024-06-26T10:03:20Z</dcterms:modified>
</cp:coreProperties>
</file>