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6"/>
  </p:notesMasterIdLst>
  <p:sldIdLst>
    <p:sldId id="261" r:id="rId2"/>
    <p:sldId id="256" r:id="rId3"/>
    <p:sldId id="262" r:id="rId4"/>
    <p:sldId id="260" r:id="rId5"/>
  </p:sldIdLst>
  <p:sldSz cx="12192000" cy="6858000"/>
  <p:notesSz cx="6858000" cy="914400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9"/>
    <p:restoredTop sz="94719"/>
  </p:normalViewPr>
  <p:slideViewPr>
    <p:cSldViewPr snapToGrid="0">
      <p:cViewPr varScale="1">
        <p:scale>
          <a:sx n="126" d="100"/>
          <a:sy n="126" d="100"/>
        </p:scale>
        <p:origin x="208" y="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8B26692-AF95-7444-9470-3E75BCCF61FC}"/>
    <pc:docChg chg="undo custSel addSld delSld modSld sldOrd modMainMaster">
      <pc:chgData name="Niloofar Hosseini" userId="eb3e3110-2622-43cd-88f0-a4c46bd91734" providerId="ADAL" clId="{C8B26692-AF95-7444-9470-3E75BCCF61FC}" dt="2023-11-13T14:41:25.386" v="295" actId="20577"/>
      <pc:docMkLst>
        <pc:docMk/>
      </pc:docMkLst>
      <pc:sldChg chg="addSp delSp modSp mod setBg">
        <pc:chgData name="Niloofar Hosseini" userId="eb3e3110-2622-43cd-88f0-a4c46bd91734" providerId="ADAL" clId="{C8B26692-AF95-7444-9470-3E75BCCF61FC}" dt="2023-11-13T14:40:15.082" v="212" actId="20577"/>
        <pc:sldMkLst>
          <pc:docMk/>
          <pc:sldMk cId="0" sldId="256"/>
        </pc:sldMkLst>
        <pc:spChg chg="add del mod">
          <ac:chgData name="Niloofar Hosseini" userId="eb3e3110-2622-43cd-88f0-a4c46bd91734" providerId="ADAL" clId="{C8B26692-AF95-7444-9470-3E75BCCF61FC}" dt="2023-11-13T14:35:51.580" v="110"/>
          <ac:spMkLst>
            <pc:docMk/>
            <pc:sldMk cId="0" sldId="256"/>
            <ac:spMk id="2" creationId="{35608522-43E5-14D6-083E-6F68247216A8}"/>
          </ac:spMkLst>
        </pc:spChg>
        <pc:spChg chg="add del mod">
          <ac:chgData name="Niloofar Hosseini" userId="eb3e3110-2622-43cd-88f0-a4c46bd91734" providerId="ADAL" clId="{C8B26692-AF95-7444-9470-3E75BCCF61FC}" dt="2023-11-13T14:35:51.613" v="112"/>
          <ac:spMkLst>
            <pc:docMk/>
            <pc:sldMk cId="0" sldId="256"/>
            <ac:spMk id="3" creationId="{59D83665-CA6D-05AF-69AD-E01C0E8543D6}"/>
          </ac:spMkLst>
        </pc:spChg>
        <pc:spChg chg="add del mod">
          <ac:chgData name="Niloofar Hosseini" userId="eb3e3110-2622-43cd-88f0-a4c46bd91734" providerId="ADAL" clId="{C8B26692-AF95-7444-9470-3E75BCCF61FC}" dt="2023-11-13T14:38:37.804" v="185" actId="33987"/>
          <ac:spMkLst>
            <pc:docMk/>
            <pc:sldMk cId="0" sldId="256"/>
            <ac:spMk id="4" creationId="{F7FABE25-6676-9FEF-BD7F-D61066E7E141}"/>
          </ac:spMkLst>
        </pc:spChg>
        <pc:spChg chg="mod">
          <ac:chgData name="Niloofar Hosseini" userId="eb3e3110-2622-43cd-88f0-a4c46bd91734" providerId="ADAL" clId="{C8B26692-AF95-7444-9470-3E75BCCF61FC}" dt="2023-11-13T14:40:15.082" v="212" actId="20577"/>
          <ac:spMkLst>
            <pc:docMk/>
            <pc:sldMk cId="0" sldId="256"/>
            <ac:spMk id="128" creationId="{00000000-0000-0000-0000-000000000000}"/>
          </ac:spMkLst>
        </pc:spChg>
      </pc:sldChg>
      <pc:sldChg chg="modSp mod">
        <pc:chgData name="Niloofar Hosseini" userId="eb3e3110-2622-43cd-88f0-a4c46bd91734" providerId="ADAL" clId="{C8B26692-AF95-7444-9470-3E75BCCF61FC}" dt="2023-11-13T14:41:25.386" v="295" actId="20577"/>
        <pc:sldMkLst>
          <pc:docMk/>
          <pc:sldMk cId="1537674170" sldId="257"/>
        </pc:sldMkLst>
        <pc:spChg chg="mod">
          <ac:chgData name="Niloofar Hosseini" userId="eb3e3110-2622-43cd-88f0-a4c46bd91734" providerId="ADAL" clId="{C8B26692-AF95-7444-9470-3E75BCCF61FC}" dt="2023-11-13T14:41:25.386" v="295" actId="20577"/>
          <ac:spMkLst>
            <pc:docMk/>
            <pc:sldMk cId="1537674170" sldId="257"/>
            <ac:spMk id="128" creationId="{00000000-0000-0000-0000-000000000000}"/>
          </ac:spMkLst>
        </pc:spChg>
      </pc:sldChg>
      <pc:sldChg chg="modSp mod">
        <pc:chgData name="Niloofar Hosseini" userId="eb3e3110-2622-43cd-88f0-a4c46bd91734" providerId="ADAL" clId="{C8B26692-AF95-7444-9470-3E75BCCF61FC}" dt="2023-11-13T14:41:18.424" v="291" actId="404"/>
        <pc:sldMkLst>
          <pc:docMk/>
          <pc:sldMk cId="2426298859" sldId="258"/>
        </pc:sldMkLst>
        <pc:spChg chg="mod">
          <ac:chgData name="Niloofar Hosseini" userId="eb3e3110-2622-43cd-88f0-a4c46bd91734" providerId="ADAL" clId="{C8B26692-AF95-7444-9470-3E75BCCF61FC}" dt="2023-11-13T14:41:18.424" v="291" actId="404"/>
          <ac:spMkLst>
            <pc:docMk/>
            <pc:sldMk cId="2426298859" sldId="258"/>
            <ac:spMk id="128" creationId="{00000000-0000-0000-0000-000000000000}"/>
          </ac:spMkLst>
        </pc:spChg>
      </pc:sldChg>
      <pc:sldChg chg="del setBg">
        <pc:chgData name="Niloofar Hosseini" userId="eb3e3110-2622-43cd-88f0-a4c46bd91734" providerId="ADAL" clId="{C8B26692-AF95-7444-9470-3E75BCCF61FC}" dt="2023-11-13T14:29:52.612" v="27" actId="2696"/>
        <pc:sldMkLst>
          <pc:docMk/>
          <pc:sldMk cId="2493427764" sldId="259"/>
        </pc:sldMkLst>
      </pc:sldChg>
      <pc:sldChg chg="ord setBg">
        <pc:chgData name="Niloofar Hosseini" userId="eb3e3110-2622-43cd-88f0-a4c46bd91734" providerId="ADAL" clId="{C8B26692-AF95-7444-9470-3E75BCCF61FC}" dt="2023-11-13T14:29:51.399" v="26" actId="20578"/>
        <pc:sldMkLst>
          <pc:docMk/>
          <pc:sldMk cId="1649811831" sldId="260"/>
        </pc:sldMkLst>
      </pc:sldChg>
      <pc:sldChg chg="add">
        <pc:chgData name="Niloofar Hosseini" userId="eb3e3110-2622-43cd-88f0-a4c46bd91734" providerId="ADAL" clId="{C8B26692-AF95-7444-9470-3E75BCCF61FC}" dt="2023-11-13T14:29:50.125" v="25" actId="2890"/>
        <pc:sldMkLst>
          <pc:docMk/>
          <pc:sldMk cId="1639362459" sldId="261"/>
        </pc:sldMkLst>
      </pc:sldChg>
      <pc:sldMasterChg chg="setBg modSldLayout">
        <pc:chgData name="Niloofar Hosseini" userId="eb3e3110-2622-43cd-88f0-a4c46bd91734" providerId="ADAL" clId="{C8B26692-AF95-7444-9470-3E75BCCF61FC}" dt="2023-11-13T14:29:39.234" v="22"/>
        <pc:sldMasterMkLst>
          <pc:docMk/>
          <pc:sldMasterMk cId="0" sldId="2147483665"/>
        </pc:sldMasterMkLst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48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49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0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1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2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3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4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5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6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7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8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59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60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61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62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63"/>
          </pc:sldLayoutMkLst>
        </pc:sldLayoutChg>
        <pc:sldLayoutChg chg="setBg">
          <pc:chgData name="Niloofar Hosseini" userId="eb3e3110-2622-43cd-88f0-a4c46bd91734" providerId="ADAL" clId="{C8B26692-AF95-7444-9470-3E75BCCF61FC}" dt="2023-11-13T14:29:39.234" v="22"/>
          <pc:sldLayoutMkLst>
            <pc:docMk/>
            <pc:sldMasterMk cId="0" sldId="2147483665"/>
            <pc:sldLayoutMk cId="0" sldId="2147483664"/>
          </pc:sldLayoutMkLst>
        </pc:sldLayoutChg>
      </pc:sldMasterChg>
    </pc:docChg>
  </pc:docChgLst>
  <pc:docChgLst>
    <pc:chgData name="Niloofar Hosseini" userId="eb3e3110-2622-43cd-88f0-a4c46bd91734" providerId="ADAL" clId="{9A3D945A-8782-9A4C-B8CE-1C27D8266768}"/>
    <pc:docChg chg="undo custSel addSld delSld modSld modMainMaster">
      <pc:chgData name="Niloofar Hosseini" userId="eb3e3110-2622-43cd-88f0-a4c46bd91734" providerId="ADAL" clId="{9A3D945A-8782-9A4C-B8CE-1C27D8266768}" dt="2024-07-01T12:09:50.227" v="655" actId="2710"/>
      <pc:docMkLst>
        <pc:docMk/>
      </pc:docMkLst>
      <pc:sldChg chg="addSp delSp modSp mod setBg">
        <pc:chgData name="Niloofar Hosseini" userId="eb3e3110-2622-43cd-88f0-a4c46bd91734" providerId="ADAL" clId="{9A3D945A-8782-9A4C-B8CE-1C27D8266768}" dt="2024-07-01T12:09:50.227" v="655" actId="2710"/>
        <pc:sldMkLst>
          <pc:docMk/>
          <pc:sldMk cId="0" sldId="256"/>
        </pc:sldMkLst>
        <pc:spChg chg="add del mod">
          <ac:chgData name="Niloofar Hosseini" userId="eb3e3110-2622-43cd-88f0-a4c46bd91734" providerId="ADAL" clId="{9A3D945A-8782-9A4C-B8CE-1C27D8266768}" dt="2024-07-01T12:02:20.659" v="27"/>
          <ac:spMkLst>
            <pc:docMk/>
            <pc:sldMk cId="0" sldId="256"/>
            <ac:spMk id="2" creationId="{9FBABB64-AFFD-E88A-55F5-CB88C55E0162}"/>
          </ac:spMkLst>
        </pc:spChg>
        <pc:spChg chg="add del mod">
          <ac:chgData name="Niloofar Hosseini" userId="eb3e3110-2622-43cd-88f0-a4c46bd91734" providerId="ADAL" clId="{9A3D945A-8782-9A4C-B8CE-1C27D8266768}" dt="2024-07-01T12:04:29.697" v="74"/>
          <ac:spMkLst>
            <pc:docMk/>
            <pc:sldMk cId="0" sldId="256"/>
            <ac:spMk id="3" creationId="{75965E75-AFBB-9DD6-E050-18DDF4BF5802}"/>
          </ac:spMkLst>
        </pc:spChg>
        <pc:spChg chg="mod">
          <ac:chgData name="Niloofar Hosseini" userId="eb3e3110-2622-43cd-88f0-a4c46bd91734" providerId="ADAL" clId="{9A3D945A-8782-9A4C-B8CE-1C27D8266768}" dt="2024-07-01T12:09:50.227" v="655" actId="2710"/>
          <ac:spMkLst>
            <pc:docMk/>
            <pc:sldMk cId="0" sldId="256"/>
            <ac:spMk id="128" creationId="{00000000-0000-0000-0000-000000000000}"/>
          </ac:spMkLst>
        </pc:spChg>
      </pc:sldChg>
      <pc:sldChg chg="del">
        <pc:chgData name="Niloofar Hosseini" userId="eb3e3110-2622-43cd-88f0-a4c46bd91734" providerId="ADAL" clId="{9A3D945A-8782-9A4C-B8CE-1C27D8266768}" dt="2024-07-01T12:05:09.491" v="86" actId="2696"/>
        <pc:sldMkLst>
          <pc:docMk/>
          <pc:sldMk cId="1537674170" sldId="257"/>
        </pc:sldMkLst>
      </pc:sldChg>
      <pc:sldChg chg="del">
        <pc:chgData name="Niloofar Hosseini" userId="eb3e3110-2622-43cd-88f0-a4c46bd91734" providerId="ADAL" clId="{9A3D945A-8782-9A4C-B8CE-1C27D8266768}" dt="2024-07-01T12:05:09.918" v="87" actId="2696"/>
        <pc:sldMkLst>
          <pc:docMk/>
          <pc:sldMk cId="2426298859" sldId="258"/>
        </pc:sldMkLst>
      </pc:sldChg>
      <pc:sldChg chg="setBg">
        <pc:chgData name="Niloofar Hosseini" userId="eb3e3110-2622-43cd-88f0-a4c46bd91734" providerId="ADAL" clId="{9A3D945A-8782-9A4C-B8CE-1C27D8266768}" dt="2024-07-01T12:01:24.766" v="6"/>
        <pc:sldMkLst>
          <pc:docMk/>
          <pc:sldMk cId="1649811831" sldId="260"/>
        </pc:sldMkLst>
      </pc:sldChg>
      <pc:sldChg chg="setBg">
        <pc:chgData name="Niloofar Hosseini" userId="eb3e3110-2622-43cd-88f0-a4c46bd91734" providerId="ADAL" clId="{9A3D945A-8782-9A4C-B8CE-1C27D8266768}" dt="2024-07-01T12:01:21.288" v="4"/>
        <pc:sldMkLst>
          <pc:docMk/>
          <pc:sldMk cId="1639362459" sldId="261"/>
        </pc:sldMkLst>
      </pc:sldChg>
      <pc:sldChg chg="addSp delSp modSp add mod">
        <pc:chgData name="Niloofar Hosseini" userId="eb3e3110-2622-43cd-88f0-a4c46bd91734" providerId="ADAL" clId="{9A3D945A-8782-9A4C-B8CE-1C27D8266768}" dt="2024-07-01T12:09:27.201" v="625" actId="20577"/>
        <pc:sldMkLst>
          <pc:docMk/>
          <pc:sldMk cId="3848820375" sldId="262"/>
        </pc:sldMkLst>
        <pc:spChg chg="add del mod">
          <ac:chgData name="Niloofar Hosseini" userId="eb3e3110-2622-43cd-88f0-a4c46bd91734" providerId="ADAL" clId="{9A3D945A-8782-9A4C-B8CE-1C27D8266768}" dt="2024-07-01T12:06:21.982" v="252" actId="21"/>
          <ac:spMkLst>
            <pc:docMk/>
            <pc:sldMk cId="3848820375" sldId="262"/>
            <ac:spMk id="3" creationId="{F1D637E9-BF27-2326-1F1B-DC1B5BA5A65F}"/>
          </ac:spMkLst>
        </pc:spChg>
        <pc:spChg chg="add del mod">
          <ac:chgData name="Niloofar Hosseini" userId="eb3e3110-2622-43cd-88f0-a4c46bd91734" providerId="ADAL" clId="{9A3D945A-8782-9A4C-B8CE-1C27D8266768}" dt="2024-07-01T12:06:31.817" v="254" actId="21"/>
          <ac:spMkLst>
            <pc:docMk/>
            <pc:sldMk cId="3848820375" sldId="262"/>
            <ac:spMk id="4" creationId="{2FA3A802-C944-A820-BFED-EA2196D0F25A}"/>
          </ac:spMkLst>
        </pc:spChg>
        <pc:spChg chg="add del mod">
          <ac:chgData name="Niloofar Hosseini" userId="eb3e3110-2622-43cd-88f0-a4c46bd91734" providerId="ADAL" clId="{9A3D945A-8782-9A4C-B8CE-1C27D8266768}" dt="2024-07-01T12:08:09.158" v="451" actId="21"/>
          <ac:spMkLst>
            <pc:docMk/>
            <pc:sldMk cId="3848820375" sldId="262"/>
            <ac:spMk id="6" creationId="{7C7A3FCF-F7E1-AC58-0801-40BD8BE2BDA6}"/>
          </ac:spMkLst>
        </pc:spChg>
        <pc:spChg chg="add mod">
          <ac:chgData name="Niloofar Hosseini" userId="eb3e3110-2622-43cd-88f0-a4c46bd91734" providerId="ADAL" clId="{9A3D945A-8782-9A4C-B8CE-1C27D8266768}" dt="2024-07-01T12:09:27.201" v="625" actId="20577"/>
          <ac:spMkLst>
            <pc:docMk/>
            <pc:sldMk cId="3848820375" sldId="262"/>
            <ac:spMk id="7" creationId="{327F8606-063F-2F48-5EC8-99D095C2C83A}"/>
          </ac:spMkLst>
        </pc:spChg>
        <pc:spChg chg="del mod">
          <ac:chgData name="Niloofar Hosseini" userId="eb3e3110-2622-43cd-88f0-a4c46bd91734" providerId="ADAL" clId="{9A3D945A-8782-9A4C-B8CE-1C27D8266768}" dt="2024-07-01T12:06:20.464" v="251" actId="21"/>
          <ac:spMkLst>
            <pc:docMk/>
            <pc:sldMk cId="3848820375" sldId="262"/>
            <ac:spMk id="128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9A3D945A-8782-9A4C-B8CE-1C27D8266768}" dt="2024-07-01T12:01:16.689" v="2"/>
        <pc:sldMasterMkLst>
          <pc:docMk/>
          <pc:sldMasterMk cId="0" sldId="2147483665"/>
        </pc:sldMasterMkLst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48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49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0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1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2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3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4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5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6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7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8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59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60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61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62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63"/>
          </pc:sldLayoutMkLst>
        </pc:sldLayoutChg>
        <pc:sldLayoutChg chg="setBg">
          <pc:chgData name="Niloofar Hosseini" userId="eb3e3110-2622-43cd-88f0-a4c46bd91734" providerId="ADAL" clId="{9A3D945A-8782-9A4C-B8CE-1C27D8266768}" dt="2024-07-01T12:01:16.689" v="2"/>
          <pc:sldLayoutMkLst>
            <pc:docMk/>
            <pc:sldMasterMk cId="0" sldId="2147483665"/>
            <pc:sldLayoutMk cId="0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04596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5354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8966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683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093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36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-18854"/>
            <a:ext cx="12192000" cy="6956982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32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ar-SA" sz="5200" cap="none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چون</a:t>
            </a:r>
            <a:r>
              <a:rPr lang="ar-SA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 </a:t>
            </a:r>
            <a:r>
              <a:rPr lang="ar-SA" sz="5200" cap="none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ریزد</a:t>
            </a:r>
            <a:r>
              <a:rPr lang="ar-SA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 باران روح</a:t>
            </a:r>
            <a:r>
              <a:rPr lang="fa-IR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 </a:t>
            </a:r>
            <a:r>
              <a:rPr lang="ar-SA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تو</a:t>
            </a:r>
            <a:endParaRPr lang="fa-IR" sz="5200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بر کویر</a:t>
            </a:r>
            <a:r>
              <a:rPr lang="ar-SA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 </a:t>
            </a:r>
            <a:r>
              <a:rPr lang="fa-IR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قلبم</a:t>
            </a:r>
            <a:endParaRPr lang="ar-SA" sz="5200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ar-SA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 </a:t>
            </a:r>
            <a:r>
              <a:rPr lang="fa-IR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بیابانها بوستان</a:t>
            </a:r>
            <a:r>
              <a:rPr lang="ar-SA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 </a:t>
            </a:r>
            <a:r>
              <a:rPr lang="ar-SA" sz="5200" cap="none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می</a:t>
            </a:r>
            <a:r>
              <a:rPr lang="ar-SA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 </a:t>
            </a:r>
            <a:r>
              <a:rPr lang="ar-SA" sz="5200" cap="none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گردد</a:t>
            </a:r>
            <a:endParaRPr lang="fa-IR" sz="5200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Times New Roman"/>
            </a:endParaRPr>
          </a:p>
          <a:p>
            <a:pPr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5200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با لمس </a:t>
            </a:r>
            <a:r>
              <a:rPr lang="fa-IR" sz="5200" cap="none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Times New Roman"/>
              </a:rPr>
              <a:t>روحت</a:t>
            </a:r>
            <a:endParaRPr lang="en-US" sz="5200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</a:pPr>
            <a:endParaRPr lang="ar-SA" sz="4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7F8606-063F-2F48-5EC8-99D095C2C83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lnSpc>
                <a:spcPct val="150000"/>
              </a:lnSpc>
              <a:spcBef>
                <a:spcPts val="1320"/>
              </a:spcBef>
              <a:buClr>
                <a:schemeClr val="lt1"/>
              </a:buClr>
              <a:buSzPct val="25000"/>
              <a:buFont typeface="Arial"/>
            </a:pPr>
            <a:endParaRPr lang="fa-IR" sz="2000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Century Gothic"/>
            </a:endParaRPr>
          </a:p>
          <a:p>
            <a:pPr algn="ctr" rtl="1">
              <a:lnSpc>
                <a:spcPct val="150000"/>
              </a:lnSpc>
              <a:spcBef>
                <a:spcPts val="1320"/>
              </a:spcBef>
              <a:buClr>
                <a:schemeClr val="lt1"/>
              </a:buClr>
              <a:buSzPct val="25000"/>
              <a:buFont typeface="Arial"/>
            </a:pPr>
            <a:r>
              <a:rPr lang="fa-IR" sz="4400" b="1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شفایی</a:t>
            </a:r>
            <a:r>
              <a:rPr lang="fa-IR" sz="44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 تازه بخشد ، جانم را سیر گرداند</a:t>
            </a:r>
          </a:p>
          <a:p>
            <a:pPr algn="ctr" rtl="1">
              <a:lnSpc>
                <a:spcPct val="150000"/>
              </a:lnSpc>
              <a:spcBef>
                <a:spcPts val="1320"/>
              </a:spcBef>
              <a:buClr>
                <a:schemeClr val="lt1"/>
              </a:buClr>
              <a:buSzPct val="25000"/>
              <a:buFont typeface="Arial"/>
            </a:pPr>
            <a:r>
              <a:rPr lang="fa-IR" sz="44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سرودی تازه دهد ، بر لبهای </a:t>
            </a:r>
            <a:r>
              <a:rPr lang="fa-IR" sz="4400" b="1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ترسانم</a:t>
            </a:r>
            <a:endParaRPr lang="fa-IR" sz="4400" b="1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Century Gothic"/>
            </a:endParaRPr>
          </a:p>
          <a:p>
            <a:pPr algn="ctr" rtl="1">
              <a:lnSpc>
                <a:spcPct val="150000"/>
              </a:lnSpc>
              <a:spcBef>
                <a:spcPts val="1320"/>
              </a:spcBef>
              <a:buClr>
                <a:schemeClr val="lt1"/>
              </a:buClr>
              <a:buSzPct val="25000"/>
              <a:buFont typeface="Arial"/>
            </a:pPr>
            <a:r>
              <a:rPr lang="fa-IR" sz="44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آزادیم با لمس او ، </a:t>
            </a:r>
            <a:r>
              <a:rPr lang="fa-IR" sz="4400" b="1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پیروزیم</a:t>
            </a:r>
            <a:r>
              <a:rPr lang="fa-IR" sz="44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 در نام او</a:t>
            </a:r>
          </a:p>
          <a:p>
            <a:pPr algn="ctr" rtl="1">
              <a:lnSpc>
                <a:spcPct val="150000"/>
              </a:lnSpc>
              <a:spcBef>
                <a:spcPts val="1320"/>
              </a:spcBef>
              <a:buClr>
                <a:schemeClr val="lt1"/>
              </a:buClr>
              <a:buSzPct val="25000"/>
              <a:buFont typeface="Arial"/>
            </a:pPr>
            <a:r>
              <a:rPr lang="fa-IR" sz="44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بیابان بوستان شود ، </a:t>
            </a:r>
            <a:r>
              <a:rPr lang="fa-IR" sz="4400" b="1" spc="50" dirty="0" err="1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بوستان‌ها</a:t>
            </a:r>
            <a:r>
              <a:rPr lang="fa-IR" sz="44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  <a:sym typeface="Century Gothic"/>
              </a:rPr>
              <a:t> جنگل شوند</a:t>
            </a:r>
          </a:p>
          <a:p>
            <a:pPr algn="ctr" rtl="1">
              <a:lnSpc>
                <a:spcPct val="150000"/>
              </a:lnSpc>
              <a:spcBef>
                <a:spcPts val="1320"/>
              </a:spcBef>
              <a:buClr>
                <a:schemeClr val="lt1"/>
              </a:buClr>
              <a:buSzPct val="25000"/>
              <a:buFont typeface="Arial"/>
            </a:pPr>
            <a:endParaRPr lang="fa-IR" sz="4400" b="1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Century Gothic"/>
            </a:endParaRPr>
          </a:p>
          <a:p>
            <a:pPr algn="ctr" rtl="1">
              <a:lnSpc>
                <a:spcPct val="150000"/>
              </a:lnSpc>
              <a:spcBef>
                <a:spcPts val="1320"/>
              </a:spcBef>
              <a:buClr>
                <a:schemeClr val="lt1"/>
              </a:buClr>
              <a:buSzPct val="25000"/>
              <a:buFont typeface="Arial"/>
            </a:pPr>
            <a:endParaRPr lang="en-US" sz="4400" b="1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48820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811831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47</Words>
  <Application>Microsoft Macintosh PowerPoint</Application>
  <PresentationFormat>Widescreen</PresentationFormat>
  <Paragraphs>10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Century Gothic</vt:lpstr>
      <vt:lpstr>Mesh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 Hosseini</cp:lastModifiedBy>
  <cp:revision>5</cp:revision>
  <dcterms:modified xsi:type="dcterms:W3CDTF">2024-07-01T12:56:34Z</dcterms:modified>
</cp:coreProperties>
</file>