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8" r:id="rId4"/>
    <p:sldId id="259" r:id="rId5"/>
    <p:sldId id="276" r:id="rId6"/>
    <p:sldId id="262" r:id="rId7"/>
    <p:sldId id="277" r:id="rId8"/>
    <p:sldId id="265" r:id="rId9"/>
    <p:sldId id="278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5036C5F1-8659-4540-9E82-10783B2B69DD}"/>
    <pc:docChg chg="custSel addSld delSld modSld sldOrd modMainMaster">
      <pc:chgData name="Niloofar Hosseini" userId="eb3e3110-2622-43cd-88f0-a4c46bd91734" providerId="ADAL" clId="{5036C5F1-8659-4540-9E82-10783B2B69DD}" dt="2024-05-22T13:57:38.699" v="292" actId="20578"/>
      <pc:docMkLst>
        <pc:docMk/>
      </pc:docMkLst>
      <pc:sldChg chg="addSp delSp modSp mod setBg">
        <pc:chgData name="Niloofar Hosseini" userId="eb3e3110-2622-43cd-88f0-a4c46bd91734" providerId="ADAL" clId="{5036C5F1-8659-4540-9E82-10783B2B69DD}" dt="2024-05-22T13:53:07.532" v="107"/>
        <pc:sldMkLst>
          <pc:docMk/>
          <pc:sldMk cId="1608339424" sldId="256"/>
        </pc:sldMkLst>
        <pc:spChg chg="add del mod">
          <ac:chgData name="Niloofar Hosseini" userId="eb3e3110-2622-43cd-88f0-a4c46bd91734" providerId="ADAL" clId="{5036C5F1-8659-4540-9E82-10783B2B69DD}" dt="2024-05-22T13:53:07.532" v="107"/>
          <ac:spMkLst>
            <pc:docMk/>
            <pc:sldMk cId="1608339424" sldId="256"/>
            <ac:spMk id="2" creationId="{48818FF2-7C02-CDB7-59AC-DD3CED504CE2}"/>
          </ac:spMkLst>
        </pc:spChg>
        <pc:spChg chg="mod">
          <ac:chgData name="Niloofar Hosseini" userId="eb3e3110-2622-43cd-88f0-a4c46bd91734" providerId="ADAL" clId="{5036C5F1-8659-4540-9E82-10783B2B69DD}" dt="2024-05-22T13:53:05.481" v="105" actId="403"/>
          <ac:spMkLst>
            <pc:docMk/>
            <pc:sldMk cId="1608339424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5036C5F1-8659-4540-9E82-10783B2B69DD}" dt="2024-05-22T13:53:09.775" v="108" actId="2696"/>
        <pc:sldMkLst>
          <pc:docMk/>
          <pc:sldMk cId="3251573367" sldId="257"/>
        </pc:sldMkLst>
      </pc:sldChg>
      <pc:sldChg chg="modSp mod">
        <pc:chgData name="Niloofar Hosseini" userId="eb3e3110-2622-43cd-88f0-a4c46bd91734" providerId="ADAL" clId="{5036C5F1-8659-4540-9E82-10783B2B69DD}" dt="2024-05-22T13:54:33.047" v="152" actId="20577"/>
        <pc:sldMkLst>
          <pc:docMk/>
          <pc:sldMk cId="3780640544" sldId="258"/>
        </pc:sldMkLst>
        <pc:spChg chg="mod">
          <ac:chgData name="Niloofar Hosseini" userId="eb3e3110-2622-43cd-88f0-a4c46bd91734" providerId="ADAL" clId="{5036C5F1-8659-4540-9E82-10783B2B69DD}" dt="2024-05-22T13:54:33.047" v="152" actId="20577"/>
          <ac:spMkLst>
            <pc:docMk/>
            <pc:sldMk cId="3780640544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5036C5F1-8659-4540-9E82-10783B2B69DD}" dt="2024-05-22T13:55:23.702" v="218" actId="20577"/>
        <pc:sldMkLst>
          <pc:docMk/>
          <pc:sldMk cId="1141314042" sldId="259"/>
        </pc:sldMkLst>
        <pc:spChg chg="mod">
          <ac:chgData name="Niloofar Hosseini" userId="eb3e3110-2622-43cd-88f0-a4c46bd91734" providerId="ADAL" clId="{5036C5F1-8659-4540-9E82-10783B2B69DD}" dt="2024-05-22T13:55:23.702" v="218" actId="20577"/>
          <ac:spMkLst>
            <pc:docMk/>
            <pc:sldMk cId="1141314042" sldId="259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5036C5F1-8659-4540-9E82-10783B2B69DD}" dt="2024-05-22T13:56:41.164" v="254" actId="113"/>
        <pc:sldMkLst>
          <pc:docMk/>
          <pc:sldMk cId="3084019737" sldId="262"/>
        </pc:sldMkLst>
        <pc:spChg chg="mod">
          <ac:chgData name="Niloofar Hosseini" userId="eb3e3110-2622-43cd-88f0-a4c46bd91734" providerId="ADAL" clId="{5036C5F1-8659-4540-9E82-10783B2B69DD}" dt="2024-05-22T13:56:41.164" v="254" actId="113"/>
          <ac:spMkLst>
            <pc:docMk/>
            <pc:sldMk cId="3084019737" sldId="262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5036C5F1-8659-4540-9E82-10783B2B69DD}" dt="2024-05-22T13:57:28.497" v="288" actId="20577"/>
        <pc:sldMkLst>
          <pc:docMk/>
          <pc:sldMk cId="2598759899" sldId="265"/>
        </pc:sldMkLst>
        <pc:spChg chg="mod">
          <ac:chgData name="Niloofar Hosseini" userId="eb3e3110-2622-43cd-88f0-a4c46bd91734" providerId="ADAL" clId="{5036C5F1-8659-4540-9E82-10783B2B69DD}" dt="2024-05-22T13:57:28.497" v="288" actId="20577"/>
          <ac:spMkLst>
            <pc:docMk/>
            <pc:sldMk cId="2598759899" sldId="265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5036C5F1-8659-4540-9E82-10783B2B69DD}" dt="2024-05-22T13:51:58.402" v="31"/>
        <pc:sldMkLst>
          <pc:docMk/>
          <pc:sldMk cId="3420499402" sldId="268"/>
        </pc:sldMkLst>
      </pc:sldChg>
      <pc:sldChg chg="setBg">
        <pc:chgData name="Niloofar Hosseini" userId="eb3e3110-2622-43cd-88f0-a4c46bd91734" providerId="ADAL" clId="{5036C5F1-8659-4540-9E82-10783B2B69DD}" dt="2024-05-22T13:51:54.240" v="29"/>
        <pc:sldMkLst>
          <pc:docMk/>
          <pc:sldMk cId="3097982242" sldId="269"/>
        </pc:sldMkLst>
      </pc:sldChg>
      <pc:sldChg chg="del">
        <pc:chgData name="Niloofar Hosseini" userId="eb3e3110-2622-43cd-88f0-a4c46bd91734" providerId="ADAL" clId="{5036C5F1-8659-4540-9E82-10783B2B69DD}" dt="2024-05-22T13:55:51.278" v="219" actId="2696"/>
        <pc:sldMkLst>
          <pc:docMk/>
          <pc:sldMk cId="3711260438" sldId="270"/>
        </pc:sldMkLst>
      </pc:sldChg>
      <pc:sldChg chg="del">
        <pc:chgData name="Niloofar Hosseini" userId="eb3e3110-2622-43cd-88f0-a4c46bd91734" providerId="ADAL" clId="{5036C5F1-8659-4540-9E82-10783B2B69DD}" dt="2024-05-22T13:55:52.774" v="220" actId="2696"/>
        <pc:sldMkLst>
          <pc:docMk/>
          <pc:sldMk cId="4290468739" sldId="271"/>
        </pc:sldMkLst>
      </pc:sldChg>
      <pc:sldChg chg="del">
        <pc:chgData name="Niloofar Hosseini" userId="eb3e3110-2622-43cd-88f0-a4c46bd91734" providerId="ADAL" clId="{5036C5F1-8659-4540-9E82-10783B2B69DD}" dt="2024-05-22T13:56:51.193" v="255" actId="2696"/>
        <pc:sldMkLst>
          <pc:docMk/>
          <pc:sldMk cId="1266614348" sldId="272"/>
        </pc:sldMkLst>
      </pc:sldChg>
      <pc:sldChg chg="del">
        <pc:chgData name="Niloofar Hosseini" userId="eb3e3110-2622-43cd-88f0-a4c46bd91734" providerId="ADAL" clId="{5036C5F1-8659-4540-9E82-10783B2B69DD}" dt="2024-05-22T13:56:52.067" v="256" actId="2696"/>
        <pc:sldMkLst>
          <pc:docMk/>
          <pc:sldMk cId="3877960767" sldId="273"/>
        </pc:sldMkLst>
      </pc:sldChg>
      <pc:sldChg chg="del">
        <pc:chgData name="Niloofar Hosseini" userId="eb3e3110-2622-43cd-88f0-a4c46bd91734" providerId="ADAL" clId="{5036C5F1-8659-4540-9E82-10783B2B69DD}" dt="2024-05-22T13:57:34.256" v="289" actId="2696"/>
        <pc:sldMkLst>
          <pc:docMk/>
          <pc:sldMk cId="2094767001" sldId="274"/>
        </pc:sldMkLst>
      </pc:sldChg>
      <pc:sldChg chg="del">
        <pc:chgData name="Niloofar Hosseini" userId="eb3e3110-2622-43cd-88f0-a4c46bd91734" providerId="ADAL" clId="{5036C5F1-8659-4540-9E82-10783B2B69DD}" dt="2024-05-22T13:57:34.660" v="290" actId="2696"/>
        <pc:sldMkLst>
          <pc:docMk/>
          <pc:sldMk cId="2726980876" sldId="275"/>
        </pc:sldMkLst>
      </pc:sldChg>
      <pc:sldChg chg="add ord">
        <pc:chgData name="Niloofar Hosseini" userId="eb3e3110-2622-43cd-88f0-a4c46bd91734" providerId="ADAL" clId="{5036C5F1-8659-4540-9E82-10783B2B69DD}" dt="2024-05-22T13:55:55.922" v="222" actId="20578"/>
        <pc:sldMkLst>
          <pc:docMk/>
          <pc:sldMk cId="2771449106" sldId="276"/>
        </pc:sldMkLst>
      </pc:sldChg>
      <pc:sldChg chg="add ord">
        <pc:chgData name="Niloofar Hosseini" userId="eb3e3110-2622-43cd-88f0-a4c46bd91734" providerId="ADAL" clId="{5036C5F1-8659-4540-9E82-10783B2B69DD}" dt="2024-05-22T13:56:56.783" v="258" actId="20578"/>
        <pc:sldMkLst>
          <pc:docMk/>
          <pc:sldMk cId="2473529583" sldId="277"/>
        </pc:sldMkLst>
      </pc:sldChg>
      <pc:sldChg chg="add ord">
        <pc:chgData name="Niloofar Hosseini" userId="eb3e3110-2622-43cd-88f0-a4c46bd91734" providerId="ADAL" clId="{5036C5F1-8659-4540-9E82-10783B2B69DD}" dt="2024-05-22T13:57:38.699" v="292" actId="20578"/>
        <pc:sldMkLst>
          <pc:docMk/>
          <pc:sldMk cId="596955561" sldId="278"/>
        </pc:sldMkLst>
      </pc:sldChg>
      <pc:sldMasterChg chg="setBg modSldLayout">
        <pc:chgData name="Niloofar Hosseini" userId="eb3e3110-2622-43cd-88f0-a4c46bd91734" providerId="ADAL" clId="{5036C5F1-8659-4540-9E82-10783B2B69DD}" dt="2024-05-22T13:51:49.627" v="27"/>
        <pc:sldMasterMkLst>
          <pc:docMk/>
          <pc:sldMasterMk cId="1244683245" sldId="2147483648"/>
        </pc:sldMasterMkLst>
        <pc:sldLayoutChg chg="setBg">
          <pc:chgData name="Niloofar Hosseini" userId="eb3e3110-2622-43cd-88f0-a4c46bd91734" providerId="ADAL" clId="{5036C5F1-8659-4540-9E82-10783B2B69DD}" dt="2024-05-22T13:51:49.627" v="27"/>
          <pc:sldLayoutMkLst>
            <pc:docMk/>
            <pc:sldMasterMk cId="1244683245" sldId="2147483648"/>
            <pc:sldLayoutMk cId="624936549" sldId="2147483649"/>
          </pc:sldLayoutMkLst>
        </pc:sldLayoutChg>
        <pc:sldLayoutChg chg="setBg">
          <pc:chgData name="Niloofar Hosseini" userId="eb3e3110-2622-43cd-88f0-a4c46bd91734" providerId="ADAL" clId="{5036C5F1-8659-4540-9E82-10783B2B69DD}" dt="2024-05-22T13:51:49.627" v="27"/>
          <pc:sldLayoutMkLst>
            <pc:docMk/>
            <pc:sldMasterMk cId="1244683245" sldId="2147483648"/>
            <pc:sldLayoutMk cId="2289008010" sldId="2147483650"/>
          </pc:sldLayoutMkLst>
        </pc:sldLayoutChg>
        <pc:sldLayoutChg chg="setBg">
          <pc:chgData name="Niloofar Hosseini" userId="eb3e3110-2622-43cd-88f0-a4c46bd91734" providerId="ADAL" clId="{5036C5F1-8659-4540-9E82-10783B2B69DD}" dt="2024-05-22T13:51:49.627" v="27"/>
          <pc:sldLayoutMkLst>
            <pc:docMk/>
            <pc:sldMasterMk cId="1244683245" sldId="2147483648"/>
            <pc:sldLayoutMk cId="3965663695" sldId="2147483651"/>
          </pc:sldLayoutMkLst>
        </pc:sldLayoutChg>
        <pc:sldLayoutChg chg="setBg">
          <pc:chgData name="Niloofar Hosseini" userId="eb3e3110-2622-43cd-88f0-a4c46bd91734" providerId="ADAL" clId="{5036C5F1-8659-4540-9E82-10783B2B69DD}" dt="2024-05-22T13:51:49.627" v="27"/>
          <pc:sldLayoutMkLst>
            <pc:docMk/>
            <pc:sldMasterMk cId="1244683245" sldId="2147483648"/>
            <pc:sldLayoutMk cId="4227934773" sldId="2147483652"/>
          </pc:sldLayoutMkLst>
        </pc:sldLayoutChg>
        <pc:sldLayoutChg chg="setBg">
          <pc:chgData name="Niloofar Hosseini" userId="eb3e3110-2622-43cd-88f0-a4c46bd91734" providerId="ADAL" clId="{5036C5F1-8659-4540-9E82-10783B2B69DD}" dt="2024-05-22T13:51:49.627" v="27"/>
          <pc:sldLayoutMkLst>
            <pc:docMk/>
            <pc:sldMasterMk cId="1244683245" sldId="2147483648"/>
            <pc:sldLayoutMk cId="541523202" sldId="2147483653"/>
          </pc:sldLayoutMkLst>
        </pc:sldLayoutChg>
        <pc:sldLayoutChg chg="setBg">
          <pc:chgData name="Niloofar Hosseini" userId="eb3e3110-2622-43cd-88f0-a4c46bd91734" providerId="ADAL" clId="{5036C5F1-8659-4540-9E82-10783B2B69DD}" dt="2024-05-22T13:51:49.627" v="27"/>
          <pc:sldLayoutMkLst>
            <pc:docMk/>
            <pc:sldMasterMk cId="1244683245" sldId="2147483648"/>
            <pc:sldLayoutMk cId="1590538479" sldId="2147483654"/>
          </pc:sldLayoutMkLst>
        </pc:sldLayoutChg>
        <pc:sldLayoutChg chg="setBg">
          <pc:chgData name="Niloofar Hosseini" userId="eb3e3110-2622-43cd-88f0-a4c46bd91734" providerId="ADAL" clId="{5036C5F1-8659-4540-9E82-10783B2B69DD}" dt="2024-05-22T13:51:49.627" v="27"/>
          <pc:sldLayoutMkLst>
            <pc:docMk/>
            <pc:sldMasterMk cId="1244683245" sldId="2147483648"/>
            <pc:sldLayoutMk cId="3403101737" sldId="2147483655"/>
          </pc:sldLayoutMkLst>
        </pc:sldLayoutChg>
        <pc:sldLayoutChg chg="setBg">
          <pc:chgData name="Niloofar Hosseini" userId="eb3e3110-2622-43cd-88f0-a4c46bd91734" providerId="ADAL" clId="{5036C5F1-8659-4540-9E82-10783B2B69DD}" dt="2024-05-22T13:51:49.627" v="27"/>
          <pc:sldLayoutMkLst>
            <pc:docMk/>
            <pc:sldMasterMk cId="1244683245" sldId="2147483648"/>
            <pc:sldLayoutMk cId="2548395775" sldId="2147483656"/>
          </pc:sldLayoutMkLst>
        </pc:sldLayoutChg>
        <pc:sldLayoutChg chg="setBg">
          <pc:chgData name="Niloofar Hosseini" userId="eb3e3110-2622-43cd-88f0-a4c46bd91734" providerId="ADAL" clId="{5036C5F1-8659-4540-9E82-10783B2B69DD}" dt="2024-05-22T13:51:49.627" v="27"/>
          <pc:sldLayoutMkLst>
            <pc:docMk/>
            <pc:sldMasterMk cId="1244683245" sldId="2147483648"/>
            <pc:sldLayoutMk cId="1387310765" sldId="2147483657"/>
          </pc:sldLayoutMkLst>
        </pc:sldLayoutChg>
        <pc:sldLayoutChg chg="setBg">
          <pc:chgData name="Niloofar Hosseini" userId="eb3e3110-2622-43cd-88f0-a4c46bd91734" providerId="ADAL" clId="{5036C5F1-8659-4540-9E82-10783B2B69DD}" dt="2024-05-22T13:51:49.627" v="27"/>
          <pc:sldLayoutMkLst>
            <pc:docMk/>
            <pc:sldMasterMk cId="1244683245" sldId="2147483648"/>
            <pc:sldLayoutMk cId="3139696684" sldId="2147483658"/>
          </pc:sldLayoutMkLst>
        </pc:sldLayoutChg>
        <pc:sldLayoutChg chg="setBg">
          <pc:chgData name="Niloofar Hosseini" userId="eb3e3110-2622-43cd-88f0-a4c46bd91734" providerId="ADAL" clId="{5036C5F1-8659-4540-9E82-10783B2B69DD}" dt="2024-05-22T13:51:49.627" v="27"/>
          <pc:sldLayoutMkLst>
            <pc:docMk/>
            <pc:sldMasterMk cId="1244683245" sldId="2147483648"/>
            <pc:sldLayoutMk cId="264656926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6DD-62AB-445D-AB82-C9B51459144B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4936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6DD-62AB-445D-AB82-C9B51459144B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969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6DD-62AB-445D-AB82-C9B51459144B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656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6DD-62AB-445D-AB82-C9B51459144B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9008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6DD-62AB-445D-AB82-C9B51459144B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5663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6DD-62AB-445D-AB82-C9B51459144B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7934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6DD-62AB-445D-AB82-C9B51459144B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1523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6DD-62AB-445D-AB82-C9B51459144B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0538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6DD-62AB-445D-AB82-C9B51459144B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101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6DD-62AB-445D-AB82-C9B51459144B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8395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6DD-62AB-445D-AB82-C9B51459144B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7310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5E6DD-62AB-445D-AB82-C9B51459144B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4683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7982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0499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5994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چون دائم سرود حمد خوانیم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 فیضش نورانی می شویم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من در تو ، تو در من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پُری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روح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را بینیم</a:t>
            </a:r>
          </a:p>
          <a:p>
            <a:pPr algn="ctr" rtl="1">
              <a:lnSpc>
                <a:spcPct val="150000"/>
              </a:lnSpc>
            </a:pPr>
            <a:endParaRPr lang="en-US" sz="6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08339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1413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با شوق دست زنیم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هللوهللو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فریاد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برآریم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دست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برافرازیم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 را بسراییم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80640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4001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چون دائم شکر و سپاس گوییم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فیضش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نورانی می شویم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من در تو ، تو در من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پُری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روح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را بینیم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41314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1413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با شوق دست زنیم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هللوهللو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فریاد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برآریم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دست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برافرازیم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 را بسراییم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71449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4001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چون دائم محبت نماییم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 فیضش نورانی می شویم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من در تو ، تو در من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پُری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روح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را بینیم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84019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1413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با شوق دست زنیم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هللوهللو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فریاد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برآریم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دست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برافرازیم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 را بسراییم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73529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3984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چون دائم در دعا بمانیم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 فیضش نورانی می شویم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من در تو ، تو در من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پُری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روح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را بینیم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98759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1413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با شوق دست زنیم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هللوهللو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فریاد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برآریم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دست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برافرازیم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 را بسراییم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96955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152</Words>
  <Application>Microsoft Macintosh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3</cp:revision>
  <dcterms:created xsi:type="dcterms:W3CDTF">2019-10-23T17:11:08Z</dcterms:created>
  <dcterms:modified xsi:type="dcterms:W3CDTF">2024-05-22T13:57:42Z</dcterms:modified>
</cp:coreProperties>
</file>