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39471AD-8555-814B-A6E7-A2BB99EC140D}"/>
    <pc:docChg chg="undo custSel delSld modSld modMainMaster">
      <pc:chgData name="Niloofar Hosseini" userId="eb3e3110-2622-43cd-88f0-a4c46bd91734" providerId="ADAL" clId="{D39471AD-8555-814B-A6E7-A2BB99EC140D}" dt="2024-05-22T13:32:42.744" v="311" actId="20577"/>
      <pc:docMkLst>
        <pc:docMk/>
      </pc:docMkLst>
      <pc:sldChg chg="addSp delSp modSp mod setBg">
        <pc:chgData name="Niloofar Hosseini" userId="eb3e3110-2622-43cd-88f0-a4c46bd91734" providerId="ADAL" clId="{D39471AD-8555-814B-A6E7-A2BB99EC140D}" dt="2024-05-22T13:26:06.826" v="128"/>
        <pc:sldMkLst>
          <pc:docMk/>
          <pc:sldMk cId="1833855179" sldId="256"/>
        </pc:sldMkLst>
        <pc:spChg chg="add del mod">
          <ac:chgData name="Niloofar Hosseini" userId="eb3e3110-2622-43cd-88f0-a4c46bd91734" providerId="ADAL" clId="{D39471AD-8555-814B-A6E7-A2BB99EC140D}" dt="2024-05-22T13:25:18.006" v="98"/>
          <ac:spMkLst>
            <pc:docMk/>
            <pc:sldMk cId="1833855179" sldId="256"/>
            <ac:spMk id="2" creationId="{FC25A38F-5F9F-D48D-1894-17BEFFA3212A}"/>
          </ac:spMkLst>
        </pc:spChg>
        <pc:spChg chg="add del mod">
          <ac:chgData name="Niloofar Hosseini" userId="eb3e3110-2622-43cd-88f0-a4c46bd91734" providerId="ADAL" clId="{D39471AD-8555-814B-A6E7-A2BB99EC140D}" dt="2024-05-22T13:26:06.826" v="128"/>
          <ac:spMkLst>
            <pc:docMk/>
            <pc:sldMk cId="1833855179" sldId="256"/>
            <ac:spMk id="3" creationId="{316D0C34-B1BE-F387-A296-B76419D0D2FF}"/>
          </ac:spMkLst>
        </pc:spChg>
        <pc:spChg chg="mod">
          <ac:chgData name="Niloofar Hosseini" userId="eb3e3110-2622-43cd-88f0-a4c46bd91734" providerId="ADAL" clId="{D39471AD-8555-814B-A6E7-A2BB99EC140D}" dt="2024-05-22T13:26:03.560" v="126" actId="404"/>
          <ac:spMkLst>
            <pc:docMk/>
            <pc:sldMk cId="183385517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D39471AD-8555-814B-A6E7-A2BB99EC140D}" dt="2024-05-22T13:27:09.973" v="230" actId="20577"/>
        <pc:sldMkLst>
          <pc:docMk/>
          <pc:sldMk cId="2757686416" sldId="257"/>
        </pc:sldMkLst>
        <pc:spChg chg="mod">
          <ac:chgData name="Niloofar Hosseini" userId="eb3e3110-2622-43cd-88f0-a4c46bd91734" providerId="ADAL" clId="{D39471AD-8555-814B-A6E7-A2BB99EC140D}" dt="2024-05-22T13:27:09.973" v="230" actId="20577"/>
          <ac:spMkLst>
            <pc:docMk/>
            <pc:sldMk cId="275768641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39471AD-8555-814B-A6E7-A2BB99EC140D}" dt="2024-05-22T13:27:24.093" v="231" actId="2696"/>
        <pc:sldMkLst>
          <pc:docMk/>
          <pc:sldMk cId="3559788669" sldId="258"/>
        </pc:sldMkLst>
      </pc:sldChg>
      <pc:sldChg chg="modSp mod">
        <pc:chgData name="Niloofar Hosseini" userId="eb3e3110-2622-43cd-88f0-a4c46bd91734" providerId="ADAL" clId="{D39471AD-8555-814B-A6E7-A2BB99EC140D}" dt="2024-05-22T13:32:42.744" v="311" actId="20577"/>
        <pc:sldMkLst>
          <pc:docMk/>
          <pc:sldMk cId="1893569536" sldId="259"/>
        </pc:sldMkLst>
        <pc:spChg chg="mod">
          <ac:chgData name="Niloofar Hosseini" userId="eb3e3110-2622-43cd-88f0-a4c46bd91734" providerId="ADAL" clId="{D39471AD-8555-814B-A6E7-A2BB99EC140D}" dt="2024-05-22T13:32:42.744" v="311" actId="20577"/>
          <ac:spMkLst>
            <pc:docMk/>
            <pc:sldMk cId="1893569536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39471AD-8555-814B-A6E7-A2BB99EC140D}" dt="2024-05-22T13:32:28.437" v="309" actId="2696"/>
        <pc:sldMkLst>
          <pc:docMk/>
          <pc:sldMk cId="2102745423" sldId="260"/>
        </pc:sldMkLst>
      </pc:sldChg>
      <pc:sldChg chg="setBg">
        <pc:chgData name="Niloofar Hosseini" userId="eb3e3110-2622-43cd-88f0-a4c46bd91734" providerId="ADAL" clId="{D39471AD-8555-814B-A6E7-A2BB99EC140D}" dt="2024-05-22T13:24:14.837" v="9"/>
        <pc:sldMkLst>
          <pc:docMk/>
          <pc:sldMk cId="1406196919" sldId="261"/>
        </pc:sldMkLst>
      </pc:sldChg>
      <pc:sldChg chg="setBg">
        <pc:chgData name="Niloofar Hosseini" userId="eb3e3110-2622-43cd-88f0-a4c46bd91734" providerId="ADAL" clId="{D39471AD-8555-814B-A6E7-A2BB99EC140D}" dt="2024-05-22T13:24:09.971" v="7"/>
        <pc:sldMkLst>
          <pc:docMk/>
          <pc:sldMk cId="3073300272" sldId="262"/>
        </pc:sldMkLst>
      </pc:sldChg>
      <pc:sldMasterChg chg="setBg modSldLayout">
        <pc:chgData name="Niloofar Hosseini" userId="eb3e3110-2622-43cd-88f0-a4c46bd91734" providerId="ADAL" clId="{D39471AD-8555-814B-A6E7-A2BB99EC140D}" dt="2024-05-22T13:24:05.041" v="5"/>
        <pc:sldMasterMkLst>
          <pc:docMk/>
          <pc:sldMasterMk cId="3360991245" sldId="2147483648"/>
        </pc:sldMasterMkLst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968718002" sldId="2147483649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295079984" sldId="2147483650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46831841" sldId="2147483651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440168584" sldId="2147483652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2334907725" sldId="2147483653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003068329" sldId="2147483654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58074259" sldId="2147483655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355495634" sldId="2147483656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608134509" sldId="2147483657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220828471" sldId="2147483658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5339369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871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2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393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07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3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1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0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06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7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49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13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18E0-804C-4137-BB78-E11C6E453911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99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30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46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چه مهیب است کارهای تو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چه عظیم است آن نام تو</a:t>
            </a:r>
          </a:p>
          <a:p>
            <a:pPr algn="ctr" rtl="1">
              <a:lnSpc>
                <a:spcPct val="200000"/>
              </a:lnSpc>
            </a:pPr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1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5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836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راههای تو </a:t>
            </a: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سلامتیست</a:t>
            </a: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این جانهای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جلال تو می نگریم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ستایشت</a:t>
            </a: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در قلب ما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8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836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خوانیم نام قدوست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پرجلال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خوانیم نام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قدوست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نزدت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آییم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ما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356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19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2019-10-23T15:57:51Z</dcterms:created>
  <dcterms:modified xsi:type="dcterms:W3CDTF">2024-05-22T13:32:51Z</dcterms:modified>
</cp:coreProperties>
</file>