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62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>
        <p:scale>
          <a:sx n="124" d="100"/>
          <a:sy n="124" d="100"/>
        </p:scale>
        <p:origin x="680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5F547B8B-18F3-5549-8DBD-653C83078B9F}"/>
    <pc:docChg chg="undo custSel addSld delSld modSld sldOrd modMainMaster">
      <pc:chgData name="Niloofar Hosseini" userId="eb3e3110-2622-43cd-88f0-a4c46bd91734" providerId="ADAL" clId="{5F547B8B-18F3-5549-8DBD-653C83078B9F}" dt="2024-05-20T11:37:51.847" v="255" actId="404"/>
      <pc:docMkLst>
        <pc:docMk/>
      </pc:docMkLst>
      <pc:sldChg chg="addSp delSp modSp mod setBg">
        <pc:chgData name="Niloofar Hosseini" userId="eb3e3110-2622-43cd-88f0-a4c46bd91734" providerId="ADAL" clId="{5F547B8B-18F3-5549-8DBD-653C83078B9F}" dt="2024-05-20T11:33:58.365" v="142"/>
        <pc:sldMkLst>
          <pc:docMk/>
          <pc:sldMk cId="4269365449" sldId="256"/>
        </pc:sldMkLst>
        <pc:spChg chg="add del mod">
          <ac:chgData name="Niloofar Hosseini" userId="eb3e3110-2622-43cd-88f0-a4c46bd91734" providerId="ADAL" clId="{5F547B8B-18F3-5549-8DBD-653C83078B9F}" dt="2024-05-20T11:33:58.365" v="142"/>
          <ac:spMkLst>
            <pc:docMk/>
            <pc:sldMk cId="4269365449" sldId="256"/>
            <ac:spMk id="2" creationId="{0D8E7601-A2E0-E856-8A4F-EFCC362E4E2B}"/>
          </ac:spMkLst>
        </pc:spChg>
        <pc:spChg chg="mod">
          <ac:chgData name="Niloofar Hosseini" userId="eb3e3110-2622-43cd-88f0-a4c46bd91734" providerId="ADAL" clId="{5F547B8B-18F3-5549-8DBD-653C83078B9F}" dt="2024-05-20T11:33:47.134" v="140" actId="14838"/>
          <ac:spMkLst>
            <pc:docMk/>
            <pc:sldMk cId="4269365449" sldId="256"/>
            <ac:spMk id="4" creationId="{00000000-0000-0000-0000-000000000000}"/>
          </ac:spMkLst>
        </pc:spChg>
      </pc:sldChg>
      <pc:sldChg chg="addSp delSp modSp mod">
        <pc:chgData name="Niloofar Hosseini" userId="eb3e3110-2622-43cd-88f0-a4c46bd91734" providerId="ADAL" clId="{5F547B8B-18F3-5549-8DBD-653C83078B9F}" dt="2024-05-20T11:35:34.818" v="176"/>
        <pc:sldMkLst>
          <pc:docMk/>
          <pc:sldMk cId="3470700870" sldId="257"/>
        </pc:sldMkLst>
        <pc:spChg chg="add del mod">
          <ac:chgData name="Niloofar Hosseini" userId="eb3e3110-2622-43cd-88f0-a4c46bd91734" providerId="ADAL" clId="{5F547B8B-18F3-5549-8DBD-653C83078B9F}" dt="2024-05-20T11:35:34.818" v="176"/>
          <ac:spMkLst>
            <pc:docMk/>
            <pc:sldMk cId="3470700870" sldId="257"/>
            <ac:spMk id="2" creationId="{8690C303-443E-6F26-B3E1-B5D023A81397}"/>
          </ac:spMkLst>
        </pc:spChg>
        <pc:spChg chg="mod">
          <ac:chgData name="Niloofar Hosseini" userId="eb3e3110-2622-43cd-88f0-a4c46bd91734" providerId="ADAL" clId="{5F547B8B-18F3-5549-8DBD-653C83078B9F}" dt="2024-05-20T11:35:32.684" v="174" actId="403"/>
          <ac:spMkLst>
            <pc:docMk/>
            <pc:sldMk cId="3470700870" sldId="257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5F547B8B-18F3-5549-8DBD-653C83078B9F}" dt="2024-05-20T11:37:51.847" v="255" actId="404"/>
        <pc:sldMkLst>
          <pc:docMk/>
          <pc:sldMk cId="2566873443" sldId="258"/>
        </pc:sldMkLst>
        <pc:spChg chg="mod">
          <ac:chgData name="Niloofar Hosseini" userId="eb3e3110-2622-43cd-88f0-a4c46bd91734" providerId="ADAL" clId="{5F547B8B-18F3-5549-8DBD-653C83078B9F}" dt="2024-05-20T11:37:51.847" v="255" actId="404"/>
          <ac:spMkLst>
            <pc:docMk/>
            <pc:sldMk cId="2566873443" sldId="258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5F547B8B-18F3-5549-8DBD-653C83078B9F}" dt="2024-05-20T11:31:57.993" v="6"/>
        <pc:sldMkLst>
          <pc:docMk/>
          <pc:sldMk cId="429205263" sldId="260"/>
        </pc:sldMkLst>
      </pc:sldChg>
      <pc:sldChg chg="setBg">
        <pc:chgData name="Niloofar Hosseini" userId="eb3e3110-2622-43cd-88f0-a4c46bd91734" providerId="ADAL" clId="{5F547B8B-18F3-5549-8DBD-653C83078B9F}" dt="2024-05-20T11:31:53.820" v="4"/>
        <pc:sldMkLst>
          <pc:docMk/>
          <pc:sldMk cId="3376309915" sldId="261"/>
        </pc:sldMkLst>
      </pc:sldChg>
      <pc:sldChg chg="del">
        <pc:chgData name="Niloofar Hosseini" userId="eb3e3110-2622-43cd-88f0-a4c46bd91734" providerId="ADAL" clId="{5F547B8B-18F3-5549-8DBD-653C83078B9F}" dt="2024-05-20T11:37:24.527" v="251" actId="2696"/>
        <pc:sldMkLst>
          <pc:docMk/>
          <pc:sldMk cId="954602479" sldId="262"/>
        </pc:sldMkLst>
      </pc:sldChg>
      <pc:sldChg chg="add ord">
        <pc:chgData name="Niloofar Hosseini" userId="eb3e3110-2622-43cd-88f0-a4c46bd91734" providerId="ADAL" clId="{5F547B8B-18F3-5549-8DBD-653C83078B9F}" dt="2024-05-20T11:37:35.252" v="253" actId="20578"/>
        <pc:sldMkLst>
          <pc:docMk/>
          <pc:sldMk cId="1865896459" sldId="262"/>
        </pc:sldMkLst>
      </pc:sldChg>
      <pc:sldMasterChg chg="setBg modSldLayout">
        <pc:chgData name="Niloofar Hosseini" userId="eb3e3110-2622-43cd-88f0-a4c46bd91734" providerId="ADAL" clId="{5F547B8B-18F3-5549-8DBD-653C83078B9F}" dt="2024-05-20T11:31:44.282" v="2"/>
        <pc:sldMasterMkLst>
          <pc:docMk/>
          <pc:sldMasterMk cId="1926989257" sldId="2147483648"/>
        </pc:sldMasterMkLst>
        <pc:sldLayoutChg chg="setBg">
          <pc:chgData name="Niloofar Hosseini" userId="eb3e3110-2622-43cd-88f0-a4c46bd91734" providerId="ADAL" clId="{5F547B8B-18F3-5549-8DBD-653C83078B9F}" dt="2024-05-20T11:31:44.282" v="2"/>
          <pc:sldLayoutMkLst>
            <pc:docMk/>
            <pc:sldMasterMk cId="1926989257" sldId="2147483648"/>
            <pc:sldLayoutMk cId="1606784556" sldId="2147483649"/>
          </pc:sldLayoutMkLst>
        </pc:sldLayoutChg>
        <pc:sldLayoutChg chg="setBg">
          <pc:chgData name="Niloofar Hosseini" userId="eb3e3110-2622-43cd-88f0-a4c46bd91734" providerId="ADAL" clId="{5F547B8B-18F3-5549-8DBD-653C83078B9F}" dt="2024-05-20T11:31:44.282" v="2"/>
          <pc:sldLayoutMkLst>
            <pc:docMk/>
            <pc:sldMasterMk cId="1926989257" sldId="2147483648"/>
            <pc:sldLayoutMk cId="385456486" sldId="2147483650"/>
          </pc:sldLayoutMkLst>
        </pc:sldLayoutChg>
        <pc:sldLayoutChg chg="setBg">
          <pc:chgData name="Niloofar Hosseini" userId="eb3e3110-2622-43cd-88f0-a4c46bd91734" providerId="ADAL" clId="{5F547B8B-18F3-5549-8DBD-653C83078B9F}" dt="2024-05-20T11:31:44.282" v="2"/>
          <pc:sldLayoutMkLst>
            <pc:docMk/>
            <pc:sldMasterMk cId="1926989257" sldId="2147483648"/>
            <pc:sldLayoutMk cId="1677304967" sldId="2147483651"/>
          </pc:sldLayoutMkLst>
        </pc:sldLayoutChg>
        <pc:sldLayoutChg chg="setBg">
          <pc:chgData name="Niloofar Hosseini" userId="eb3e3110-2622-43cd-88f0-a4c46bd91734" providerId="ADAL" clId="{5F547B8B-18F3-5549-8DBD-653C83078B9F}" dt="2024-05-20T11:31:44.282" v="2"/>
          <pc:sldLayoutMkLst>
            <pc:docMk/>
            <pc:sldMasterMk cId="1926989257" sldId="2147483648"/>
            <pc:sldLayoutMk cId="1701877054" sldId="2147483652"/>
          </pc:sldLayoutMkLst>
        </pc:sldLayoutChg>
        <pc:sldLayoutChg chg="setBg">
          <pc:chgData name="Niloofar Hosseini" userId="eb3e3110-2622-43cd-88f0-a4c46bd91734" providerId="ADAL" clId="{5F547B8B-18F3-5549-8DBD-653C83078B9F}" dt="2024-05-20T11:31:44.282" v="2"/>
          <pc:sldLayoutMkLst>
            <pc:docMk/>
            <pc:sldMasterMk cId="1926989257" sldId="2147483648"/>
            <pc:sldLayoutMk cId="777760863" sldId="2147483653"/>
          </pc:sldLayoutMkLst>
        </pc:sldLayoutChg>
        <pc:sldLayoutChg chg="setBg">
          <pc:chgData name="Niloofar Hosseini" userId="eb3e3110-2622-43cd-88f0-a4c46bd91734" providerId="ADAL" clId="{5F547B8B-18F3-5549-8DBD-653C83078B9F}" dt="2024-05-20T11:31:44.282" v="2"/>
          <pc:sldLayoutMkLst>
            <pc:docMk/>
            <pc:sldMasterMk cId="1926989257" sldId="2147483648"/>
            <pc:sldLayoutMk cId="4148944613" sldId="2147483654"/>
          </pc:sldLayoutMkLst>
        </pc:sldLayoutChg>
        <pc:sldLayoutChg chg="setBg">
          <pc:chgData name="Niloofar Hosseini" userId="eb3e3110-2622-43cd-88f0-a4c46bd91734" providerId="ADAL" clId="{5F547B8B-18F3-5549-8DBD-653C83078B9F}" dt="2024-05-20T11:31:44.282" v="2"/>
          <pc:sldLayoutMkLst>
            <pc:docMk/>
            <pc:sldMasterMk cId="1926989257" sldId="2147483648"/>
            <pc:sldLayoutMk cId="3370424154" sldId="2147483655"/>
          </pc:sldLayoutMkLst>
        </pc:sldLayoutChg>
        <pc:sldLayoutChg chg="setBg">
          <pc:chgData name="Niloofar Hosseini" userId="eb3e3110-2622-43cd-88f0-a4c46bd91734" providerId="ADAL" clId="{5F547B8B-18F3-5549-8DBD-653C83078B9F}" dt="2024-05-20T11:31:44.282" v="2"/>
          <pc:sldLayoutMkLst>
            <pc:docMk/>
            <pc:sldMasterMk cId="1926989257" sldId="2147483648"/>
            <pc:sldLayoutMk cId="330480651" sldId="2147483656"/>
          </pc:sldLayoutMkLst>
        </pc:sldLayoutChg>
        <pc:sldLayoutChg chg="setBg">
          <pc:chgData name="Niloofar Hosseini" userId="eb3e3110-2622-43cd-88f0-a4c46bd91734" providerId="ADAL" clId="{5F547B8B-18F3-5549-8DBD-653C83078B9F}" dt="2024-05-20T11:31:44.282" v="2"/>
          <pc:sldLayoutMkLst>
            <pc:docMk/>
            <pc:sldMasterMk cId="1926989257" sldId="2147483648"/>
            <pc:sldLayoutMk cId="1888510299" sldId="2147483657"/>
          </pc:sldLayoutMkLst>
        </pc:sldLayoutChg>
        <pc:sldLayoutChg chg="setBg">
          <pc:chgData name="Niloofar Hosseini" userId="eb3e3110-2622-43cd-88f0-a4c46bd91734" providerId="ADAL" clId="{5F547B8B-18F3-5549-8DBD-653C83078B9F}" dt="2024-05-20T11:31:44.282" v="2"/>
          <pc:sldLayoutMkLst>
            <pc:docMk/>
            <pc:sldMasterMk cId="1926989257" sldId="2147483648"/>
            <pc:sldLayoutMk cId="3935151882" sldId="2147483658"/>
          </pc:sldLayoutMkLst>
        </pc:sldLayoutChg>
        <pc:sldLayoutChg chg="setBg">
          <pc:chgData name="Niloofar Hosseini" userId="eb3e3110-2622-43cd-88f0-a4c46bd91734" providerId="ADAL" clId="{5F547B8B-18F3-5549-8DBD-653C83078B9F}" dt="2024-05-20T11:31:44.282" v="2"/>
          <pc:sldLayoutMkLst>
            <pc:docMk/>
            <pc:sldMasterMk cId="1926989257" sldId="2147483648"/>
            <pc:sldLayoutMk cId="552073768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F0BF-5251-4271-A624-6B48556D654D}" type="datetimeFigureOut">
              <a:rPr lang="de-DE" smtClean="0"/>
              <a:t>20.05.24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0BC0-A611-4ED0-93BC-CD00B6732C2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6784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F0BF-5251-4271-A624-6B48556D654D}" type="datetimeFigureOut">
              <a:rPr lang="de-DE" smtClean="0"/>
              <a:t>20.05.24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0BC0-A611-4ED0-93BC-CD00B6732C2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5151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F0BF-5251-4271-A624-6B48556D654D}" type="datetimeFigureOut">
              <a:rPr lang="de-DE" smtClean="0"/>
              <a:t>20.05.24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0BC0-A611-4ED0-93BC-CD00B6732C2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2073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F0BF-5251-4271-A624-6B48556D654D}" type="datetimeFigureOut">
              <a:rPr lang="de-DE" smtClean="0"/>
              <a:t>20.05.24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0BC0-A611-4ED0-93BC-CD00B6732C2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456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F0BF-5251-4271-A624-6B48556D654D}" type="datetimeFigureOut">
              <a:rPr lang="de-DE" smtClean="0"/>
              <a:t>20.05.24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0BC0-A611-4ED0-93BC-CD00B6732C2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7304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F0BF-5251-4271-A624-6B48556D654D}" type="datetimeFigureOut">
              <a:rPr lang="de-DE" smtClean="0"/>
              <a:t>20.05.24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0BC0-A611-4ED0-93BC-CD00B6732C2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1877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F0BF-5251-4271-A624-6B48556D654D}" type="datetimeFigureOut">
              <a:rPr lang="de-DE" smtClean="0"/>
              <a:t>20.05.24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0BC0-A611-4ED0-93BC-CD00B6732C2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7760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F0BF-5251-4271-A624-6B48556D654D}" type="datetimeFigureOut">
              <a:rPr lang="de-DE" smtClean="0"/>
              <a:t>20.05.24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0BC0-A611-4ED0-93BC-CD00B6732C2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8944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F0BF-5251-4271-A624-6B48556D654D}" type="datetimeFigureOut">
              <a:rPr lang="de-DE" smtClean="0"/>
              <a:t>20.05.24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0BC0-A611-4ED0-93BC-CD00B6732C2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0424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F0BF-5251-4271-A624-6B48556D654D}" type="datetimeFigureOut">
              <a:rPr lang="de-DE" smtClean="0"/>
              <a:t>20.05.24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0BC0-A611-4ED0-93BC-CD00B6732C2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480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F0BF-5251-4271-A624-6B48556D654D}" type="datetimeFigureOut">
              <a:rPr lang="de-DE" smtClean="0"/>
              <a:t>20.05.24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0BC0-A611-4ED0-93BC-CD00B6732C2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8510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5F0BF-5251-4271-A624-6B48556D654D}" type="datetimeFigureOut">
              <a:rPr lang="de-DE" smtClean="0"/>
              <a:t>20.05.24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E0BC0-A611-4ED0-93BC-CD00B6732C2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6989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6309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0783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چنان محو تو </a:t>
            </a:r>
            <a:r>
              <a:rPr lang="fa-IR" sz="6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بنشستم</a:t>
            </a:r>
            <a:endParaRPr lang="en-GB" sz="6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که عقل و هوش رفته از دستم</a:t>
            </a:r>
            <a:endParaRPr lang="en-GB" sz="6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نگاه تو بر دلم نقشی کشید</a:t>
            </a:r>
            <a:endParaRPr lang="en-GB" sz="6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که تار و </a:t>
            </a:r>
            <a:r>
              <a:rPr lang="fa-IR" sz="6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پودم</a:t>
            </a:r>
            <a:r>
              <a:rPr lang="fa-IR" sz="6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را به آتش کشید</a:t>
            </a:r>
            <a:endParaRPr lang="en-US" sz="6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69365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18369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4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حضور </a:t>
            </a:r>
            <a:r>
              <a:rPr lang="en-GB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تو  چه  عظیم  است</a:t>
            </a:r>
            <a:endParaRPr lang="en-GB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حضور  تو  چه  مهیب  است</a:t>
            </a:r>
            <a:endParaRPr lang="en-GB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fa-IR" sz="4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۲)</a:t>
            </a:r>
            <a:endParaRPr lang="en-US" sz="4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4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4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GB" sz="4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700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865762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4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6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نمی‌دانم</a:t>
            </a:r>
            <a:r>
              <a:rPr lang="fa-IR" sz="6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چرا وقتی که </a:t>
            </a:r>
            <a:r>
              <a:rPr lang="fa-IR" sz="6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بیتابم</a:t>
            </a:r>
            <a:endParaRPr lang="en-GB" sz="6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6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تو </a:t>
            </a:r>
            <a:r>
              <a:rPr lang="fa-IR" sz="6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می‌آیی</a:t>
            </a:r>
            <a:r>
              <a:rPr lang="fa-IR" sz="6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6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واسه</a:t>
            </a:r>
            <a:r>
              <a:rPr lang="fa-IR" sz="6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دلتنگی های من</a:t>
            </a:r>
          </a:p>
          <a:p>
            <a:pPr algn="ctr" rtl="1">
              <a:lnSpc>
                <a:spcPct val="200000"/>
              </a:lnSpc>
            </a:pPr>
            <a:endParaRPr lang="fa-IR" sz="4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endParaRPr lang="fa-IR" sz="4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endParaRPr lang="en-GB" sz="4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6873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18369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4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حضور </a:t>
            </a:r>
            <a:r>
              <a:rPr lang="en-GB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تو  چه  عظیم  است</a:t>
            </a:r>
            <a:endParaRPr lang="en-GB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حضور  تو  چه  مهیب  است</a:t>
            </a:r>
            <a:endParaRPr lang="en-GB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fa-IR" sz="4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۲)</a:t>
            </a:r>
            <a:endParaRPr lang="en-US" sz="4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4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4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GB" sz="4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896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205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64</Words>
  <Application>Microsoft Macintosh PowerPoint</Application>
  <PresentationFormat>Widescreen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5</cp:revision>
  <dcterms:created xsi:type="dcterms:W3CDTF">2019-10-15T09:27:54Z</dcterms:created>
  <dcterms:modified xsi:type="dcterms:W3CDTF">2024-05-20T11:41:04Z</dcterms:modified>
</cp:coreProperties>
</file>