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6" r:id="rId3"/>
    <p:sldId id="258" r:id="rId4"/>
    <p:sldId id="261" r:id="rId5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26"/>
    <p:restoredTop sz="94719"/>
  </p:normalViewPr>
  <p:slideViewPr>
    <p:cSldViewPr snapToGrid="0" snapToObjects="1">
      <p:cViewPr varScale="1">
        <p:scale>
          <a:sx n="115" d="100"/>
          <a:sy n="115" d="100"/>
        </p:scale>
        <p:origin x="208" y="19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1B1917D4-1D25-874F-9DA0-1D4E27809591}"/>
    <pc:docChg chg="delSld modSld modMainMaster">
      <pc:chgData name="Niloofar Hosseini" userId="eb3e3110-2622-43cd-88f0-a4c46bd91734" providerId="ADAL" clId="{1B1917D4-1D25-874F-9DA0-1D4E27809591}" dt="2024-06-28T11:06:10.946" v="117" actId="403"/>
      <pc:docMkLst>
        <pc:docMk/>
      </pc:docMkLst>
      <pc:sldChg chg="addSp delSp modSp mod setBg">
        <pc:chgData name="Niloofar Hosseini" userId="eb3e3110-2622-43cd-88f0-a4c46bd91734" providerId="ADAL" clId="{1B1917D4-1D25-874F-9DA0-1D4E27809591}" dt="2024-06-28T11:06:08.177" v="116" actId="403"/>
        <pc:sldMkLst>
          <pc:docMk/>
          <pc:sldMk cId="3783981210" sldId="256"/>
        </pc:sldMkLst>
        <pc:spChg chg="add del mod">
          <ac:chgData name="Niloofar Hosseini" userId="eb3e3110-2622-43cd-88f0-a4c46bd91734" providerId="ADAL" clId="{1B1917D4-1D25-874F-9DA0-1D4E27809591}" dt="2024-06-28T11:05:23.116" v="101"/>
          <ac:spMkLst>
            <pc:docMk/>
            <pc:sldMk cId="3783981210" sldId="256"/>
            <ac:spMk id="2" creationId="{A3C17017-7E20-E4AD-7D14-06B6B576265E}"/>
          </ac:spMkLst>
        </pc:spChg>
        <pc:spChg chg="mod">
          <ac:chgData name="Niloofar Hosseini" userId="eb3e3110-2622-43cd-88f0-a4c46bd91734" providerId="ADAL" clId="{1B1917D4-1D25-874F-9DA0-1D4E27809591}" dt="2024-06-28T11:06:08.177" v="116" actId="403"/>
          <ac:spMkLst>
            <pc:docMk/>
            <pc:sldMk cId="3783981210" sldId="256"/>
            <ac:spMk id="4" creationId="{DF7856A3-B6A9-FD4F-95AF-D40EF072D08D}"/>
          </ac:spMkLst>
        </pc:spChg>
      </pc:sldChg>
      <pc:sldChg chg="del">
        <pc:chgData name="Niloofar Hosseini" userId="eb3e3110-2622-43cd-88f0-a4c46bd91734" providerId="ADAL" clId="{1B1917D4-1D25-874F-9DA0-1D4E27809591}" dt="2024-06-28T11:05:23.744" v="102" actId="2696"/>
        <pc:sldMkLst>
          <pc:docMk/>
          <pc:sldMk cId="3624426854" sldId="257"/>
        </pc:sldMkLst>
      </pc:sldChg>
      <pc:sldChg chg="modSp mod">
        <pc:chgData name="Niloofar Hosseini" userId="eb3e3110-2622-43cd-88f0-a4c46bd91734" providerId="ADAL" clId="{1B1917D4-1D25-874F-9DA0-1D4E27809591}" dt="2024-06-28T11:06:10.946" v="117" actId="403"/>
        <pc:sldMkLst>
          <pc:docMk/>
          <pc:sldMk cId="2912750192" sldId="258"/>
        </pc:sldMkLst>
        <pc:spChg chg="mod">
          <ac:chgData name="Niloofar Hosseini" userId="eb3e3110-2622-43cd-88f0-a4c46bd91734" providerId="ADAL" clId="{1B1917D4-1D25-874F-9DA0-1D4E27809591}" dt="2024-06-28T11:06:10.946" v="117" actId="403"/>
          <ac:spMkLst>
            <pc:docMk/>
            <pc:sldMk cId="2912750192" sldId="258"/>
            <ac:spMk id="4" creationId="{DF7856A3-B6A9-FD4F-95AF-D40EF072D08D}"/>
          </ac:spMkLst>
        </pc:spChg>
      </pc:sldChg>
      <pc:sldChg chg="del">
        <pc:chgData name="Niloofar Hosseini" userId="eb3e3110-2622-43cd-88f0-a4c46bd91734" providerId="ADAL" clId="{1B1917D4-1D25-874F-9DA0-1D4E27809591}" dt="2024-06-28T11:06:04.166" v="115" actId="2696"/>
        <pc:sldMkLst>
          <pc:docMk/>
          <pc:sldMk cId="4144866385" sldId="259"/>
        </pc:sldMkLst>
      </pc:sldChg>
      <pc:sldChg chg="setBg">
        <pc:chgData name="Niloofar Hosseini" userId="eb3e3110-2622-43cd-88f0-a4c46bd91734" providerId="ADAL" clId="{1B1917D4-1D25-874F-9DA0-1D4E27809591}" dt="2024-06-28T11:03:42.015" v="8"/>
        <pc:sldMkLst>
          <pc:docMk/>
          <pc:sldMk cId="2386883579" sldId="260"/>
        </pc:sldMkLst>
      </pc:sldChg>
      <pc:sldChg chg="setBg">
        <pc:chgData name="Niloofar Hosseini" userId="eb3e3110-2622-43cd-88f0-a4c46bd91734" providerId="ADAL" clId="{1B1917D4-1D25-874F-9DA0-1D4E27809591}" dt="2024-06-28T11:03:45.857" v="10"/>
        <pc:sldMkLst>
          <pc:docMk/>
          <pc:sldMk cId="2979935813" sldId="261"/>
        </pc:sldMkLst>
      </pc:sldChg>
      <pc:sldMasterChg chg="setBg modSldLayout">
        <pc:chgData name="Niloofar Hosseini" userId="eb3e3110-2622-43cd-88f0-a4c46bd91734" providerId="ADAL" clId="{1B1917D4-1D25-874F-9DA0-1D4E27809591}" dt="2024-06-28T11:03:33.613" v="6"/>
        <pc:sldMasterMkLst>
          <pc:docMk/>
          <pc:sldMasterMk cId="3769558417" sldId="2147483648"/>
        </pc:sldMasterMkLst>
        <pc:sldLayoutChg chg="setBg">
          <pc:chgData name="Niloofar Hosseini" userId="eb3e3110-2622-43cd-88f0-a4c46bd91734" providerId="ADAL" clId="{1B1917D4-1D25-874F-9DA0-1D4E27809591}" dt="2024-06-28T11:03:33.613" v="6"/>
          <pc:sldLayoutMkLst>
            <pc:docMk/>
            <pc:sldMasterMk cId="3769558417" sldId="2147483648"/>
            <pc:sldLayoutMk cId="2986674520" sldId="2147483649"/>
          </pc:sldLayoutMkLst>
        </pc:sldLayoutChg>
        <pc:sldLayoutChg chg="setBg">
          <pc:chgData name="Niloofar Hosseini" userId="eb3e3110-2622-43cd-88f0-a4c46bd91734" providerId="ADAL" clId="{1B1917D4-1D25-874F-9DA0-1D4E27809591}" dt="2024-06-28T11:03:33.613" v="6"/>
          <pc:sldLayoutMkLst>
            <pc:docMk/>
            <pc:sldMasterMk cId="3769558417" sldId="2147483648"/>
            <pc:sldLayoutMk cId="3151302755" sldId="2147483650"/>
          </pc:sldLayoutMkLst>
        </pc:sldLayoutChg>
        <pc:sldLayoutChg chg="setBg">
          <pc:chgData name="Niloofar Hosseini" userId="eb3e3110-2622-43cd-88f0-a4c46bd91734" providerId="ADAL" clId="{1B1917D4-1D25-874F-9DA0-1D4E27809591}" dt="2024-06-28T11:03:33.613" v="6"/>
          <pc:sldLayoutMkLst>
            <pc:docMk/>
            <pc:sldMasterMk cId="3769558417" sldId="2147483648"/>
            <pc:sldLayoutMk cId="3398288988" sldId="2147483651"/>
          </pc:sldLayoutMkLst>
        </pc:sldLayoutChg>
        <pc:sldLayoutChg chg="setBg">
          <pc:chgData name="Niloofar Hosseini" userId="eb3e3110-2622-43cd-88f0-a4c46bd91734" providerId="ADAL" clId="{1B1917D4-1D25-874F-9DA0-1D4E27809591}" dt="2024-06-28T11:03:33.613" v="6"/>
          <pc:sldLayoutMkLst>
            <pc:docMk/>
            <pc:sldMasterMk cId="3769558417" sldId="2147483648"/>
            <pc:sldLayoutMk cId="1021069283" sldId="2147483652"/>
          </pc:sldLayoutMkLst>
        </pc:sldLayoutChg>
        <pc:sldLayoutChg chg="setBg">
          <pc:chgData name="Niloofar Hosseini" userId="eb3e3110-2622-43cd-88f0-a4c46bd91734" providerId="ADAL" clId="{1B1917D4-1D25-874F-9DA0-1D4E27809591}" dt="2024-06-28T11:03:33.613" v="6"/>
          <pc:sldLayoutMkLst>
            <pc:docMk/>
            <pc:sldMasterMk cId="3769558417" sldId="2147483648"/>
            <pc:sldLayoutMk cId="531330253" sldId="2147483653"/>
          </pc:sldLayoutMkLst>
        </pc:sldLayoutChg>
        <pc:sldLayoutChg chg="setBg">
          <pc:chgData name="Niloofar Hosseini" userId="eb3e3110-2622-43cd-88f0-a4c46bd91734" providerId="ADAL" clId="{1B1917D4-1D25-874F-9DA0-1D4E27809591}" dt="2024-06-28T11:03:33.613" v="6"/>
          <pc:sldLayoutMkLst>
            <pc:docMk/>
            <pc:sldMasterMk cId="3769558417" sldId="2147483648"/>
            <pc:sldLayoutMk cId="2941476590" sldId="2147483654"/>
          </pc:sldLayoutMkLst>
        </pc:sldLayoutChg>
        <pc:sldLayoutChg chg="setBg">
          <pc:chgData name="Niloofar Hosseini" userId="eb3e3110-2622-43cd-88f0-a4c46bd91734" providerId="ADAL" clId="{1B1917D4-1D25-874F-9DA0-1D4E27809591}" dt="2024-06-28T11:03:33.613" v="6"/>
          <pc:sldLayoutMkLst>
            <pc:docMk/>
            <pc:sldMasterMk cId="3769558417" sldId="2147483648"/>
            <pc:sldLayoutMk cId="3540489457" sldId="2147483655"/>
          </pc:sldLayoutMkLst>
        </pc:sldLayoutChg>
        <pc:sldLayoutChg chg="setBg">
          <pc:chgData name="Niloofar Hosseini" userId="eb3e3110-2622-43cd-88f0-a4c46bd91734" providerId="ADAL" clId="{1B1917D4-1D25-874F-9DA0-1D4E27809591}" dt="2024-06-28T11:03:33.613" v="6"/>
          <pc:sldLayoutMkLst>
            <pc:docMk/>
            <pc:sldMasterMk cId="3769558417" sldId="2147483648"/>
            <pc:sldLayoutMk cId="327200967" sldId="2147483656"/>
          </pc:sldLayoutMkLst>
        </pc:sldLayoutChg>
        <pc:sldLayoutChg chg="setBg">
          <pc:chgData name="Niloofar Hosseini" userId="eb3e3110-2622-43cd-88f0-a4c46bd91734" providerId="ADAL" clId="{1B1917D4-1D25-874F-9DA0-1D4E27809591}" dt="2024-06-28T11:03:33.613" v="6"/>
          <pc:sldLayoutMkLst>
            <pc:docMk/>
            <pc:sldMasterMk cId="3769558417" sldId="2147483648"/>
            <pc:sldLayoutMk cId="417209927" sldId="2147483657"/>
          </pc:sldLayoutMkLst>
        </pc:sldLayoutChg>
        <pc:sldLayoutChg chg="setBg">
          <pc:chgData name="Niloofar Hosseini" userId="eb3e3110-2622-43cd-88f0-a4c46bd91734" providerId="ADAL" clId="{1B1917D4-1D25-874F-9DA0-1D4E27809591}" dt="2024-06-28T11:03:33.613" v="6"/>
          <pc:sldLayoutMkLst>
            <pc:docMk/>
            <pc:sldMasterMk cId="3769558417" sldId="2147483648"/>
            <pc:sldLayoutMk cId="3604588358" sldId="2147483658"/>
          </pc:sldLayoutMkLst>
        </pc:sldLayoutChg>
        <pc:sldLayoutChg chg="setBg">
          <pc:chgData name="Niloofar Hosseini" userId="eb3e3110-2622-43cd-88f0-a4c46bd91734" providerId="ADAL" clId="{1B1917D4-1D25-874F-9DA0-1D4E27809591}" dt="2024-06-28T11:03:33.613" v="6"/>
          <pc:sldLayoutMkLst>
            <pc:docMk/>
            <pc:sldMasterMk cId="3769558417" sldId="2147483648"/>
            <pc:sldLayoutMk cId="45777808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33F0F-B736-E248-8C7B-B2F651BB14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08D10B-E20A-4C47-8FD2-8E171EBFB0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D9B38-30B8-E04A-BEE0-1F9AD23DC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6/28/24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2982A-EB32-7A41-A0CE-52B5E550F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37C2F-FD2D-3446-8CB2-3668AC29E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86674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E03C0-3CDC-DC42-A6F0-F404B4950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BA29CC-E81D-6141-8960-0BD299AEED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913B1B-282F-4F4A-937B-DFAD7BF93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6/28/24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628EC-C5C3-464F-A7D6-A2D6C119E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B3B70-FBEF-4446-816D-24ABAE7BD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04588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46CCFC-FDB3-CB4D-B1F9-D89B67FEB4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7D3EAB-8E0C-334C-AA18-E248FAAF6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90AAAD-6252-314F-AD9C-C8932E45B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6/28/24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BAABB0-DB48-724B-BFCB-CDBB72306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8858A-E694-234A-AB6C-997E59110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57778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CD104-0716-F242-A888-CA5816626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9E74-C988-CC4D-A66E-0842F35B9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4F6C2-26BB-FF49-92BB-076C49399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6/28/24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57367-85A0-8C45-ACF1-AEE441560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4A11D-B05D-BE4C-9BE8-4FF0D5BA6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51302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A2306-EC46-AF4C-895E-B70D0C14F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1CA086-09B0-CB4F-A3D8-B9FA51D47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AC70B9-6A93-FC45-B57D-28002121E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6/28/24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1512E-2AAC-B940-A109-F28505029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6125E-ED3D-404F-8090-9A2DF2F18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9828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A74BE-CDA2-8B43-8AFB-D0001566B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03899-7856-5441-A490-584878FEB4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C0D29F-8E4A-4B49-B5F0-95C49C422B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DB9F65-F916-984A-B630-1AD80D929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6/28/24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23693E-A3A8-FA41-B35B-2919BBCE9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2A7FF-2856-C04B-9755-BEF532E13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21069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EA503-B2D7-9542-97AD-417E5E0D1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9E2718-4492-A14E-A2C0-5225118F93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3AD0F9-8DE2-044D-8F8D-DF95058BC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642FBF-F369-374D-AB31-58B8C2D3E3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31F6F3-BC8F-774B-A29D-B8530ADA70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FF7689-AD98-1345-9DDA-4B9816735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6/28/24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C53F66-C0CE-7C46-8EC2-3C8EA06A3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1C4240-EC83-0E46-8A10-BF839F0D6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3133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4A970-9FA2-3B42-A577-117072397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E3F497-7211-A943-A02E-3FFA5EDEF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6/28/24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EE70F8-DB6D-774F-973B-C1216EDB2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7CE836-EB02-144F-9FCB-42084C51A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41476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D17168-BC3C-6D46-8448-AF9EBE4DF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6/28/24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CD242F-26F9-014D-9B6D-B55B1ECA9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5483FD-B32F-9040-9C56-F04893A91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40489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BFC18-E927-364B-ACA5-862F8D5D6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A97C4-3074-5F41-B2A0-D568CBA20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BC6B64-537A-BC4C-82D1-FCD065C5A8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D9DB0-1B9D-F448-B1E4-335BCAA24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6/28/24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5078D3-DE86-814B-9E7F-112CC95D6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B2EED-C960-344F-B397-7A98BB93F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7200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B3552-F323-2748-9EBB-79107F64E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BC3205-4B37-E34E-9E92-183008B008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82E012-9571-5147-9290-F116FE8402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D5AE3D-2901-5343-89DE-C89EA39D7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6/28/24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374473-2D79-3245-B416-77C87EDAD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151E29-FBA8-0D4B-8D95-5C38E397A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7209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C4A238-1D8D-F54B-9856-33781C494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7B1071-EF25-2E42-A22F-85A2D5B72B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57DB88-DA67-8141-A3E5-4C5D9282C2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24DF5-DEB5-4C40-9494-975C58B25804}" type="datetimeFigureOut">
              <a:rPr lang="en-DE" smtClean="0"/>
              <a:t>6/28/24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59FF8-4769-264F-B383-BB1C8F6E73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0A570-BEE7-B849-A2B6-02C37A9B7A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69558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6883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7856A3-B6A9-FD4F-95AF-D40EF072D08D}"/>
              </a:ext>
            </a:extLst>
          </p:cNvPr>
          <p:cNvSpPr/>
          <p:nvPr/>
        </p:nvSpPr>
        <p:spPr>
          <a:xfrm>
            <a:off x="0" y="0"/>
            <a:ext cx="12191999" cy="721498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چشمانم بگشا </a:t>
            </a:r>
            <a:r>
              <a:rPr lang="fa-IR" sz="45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عیسی را ببینم</a:t>
            </a:r>
          </a:p>
          <a:p>
            <a:pPr algn="ctr" rtl="1">
              <a:lnSpc>
                <a:spcPct val="150000"/>
              </a:lnSpc>
            </a:pPr>
            <a:r>
              <a:rPr lang="fa-IR" sz="45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پای او افتم ، گویم </a:t>
            </a:r>
            <a:r>
              <a:rPr lang="fa-IR" sz="45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دوستش دارم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گوشهایم بگشا </a:t>
            </a:r>
            <a:r>
              <a:rPr lang="fa-IR" sz="45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آوازش</a:t>
            </a:r>
            <a:r>
              <a:rPr lang="fa-IR" sz="45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بشنوم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چشمانم بگشا ، عیسی را ببینم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05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83981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7856A3-B6A9-FD4F-95AF-D40EF072D08D}"/>
              </a:ext>
            </a:extLst>
          </p:cNvPr>
          <p:cNvSpPr/>
          <p:nvPr/>
        </p:nvSpPr>
        <p:spPr>
          <a:xfrm>
            <a:off x="0" y="0"/>
            <a:ext cx="12191999" cy="753308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عیسی نامت چه زیباست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</a:t>
            </a:r>
            <a:r>
              <a:rPr lang="fa-IR" sz="45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عزیز، رب جلال</a:t>
            </a:r>
          </a:p>
          <a:p>
            <a:pPr algn="ctr" rtl="1">
              <a:lnSpc>
                <a:spcPct val="150000"/>
              </a:lnSpc>
            </a:pPr>
            <a:r>
              <a:rPr lang="fa-IR" sz="45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عمانوئیل</a:t>
            </a:r>
            <a:r>
              <a:rPr lang="fa-IR" sz="45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خدا با ما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</a:t>
            </a:r>
            <a:r>
              <a:rPr lang="fa-IR" sz="45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رحیم ، رب قدیر</a:t>
            </a:r>
            <a:endParaRPr lang="fa-IR" sz="45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6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12750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9935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41</Words>
  <Application>Microsoft Macintosh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2022-02-17T17:19:35Z</dcterms:created>
  <dcterms:modified xsi:type="dcterms:W3CDTF">2024-06-28T11:06:16Z</dcterms:modified>
</cp:coreProperties>
</file>