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6"/>
    <p:restoredTop sz="94123"/>
  </p:normalViewPr>
  <p:slideViewPr>
    <p:cSldViewPr snapToGrid="0" snapToObjects="1">
      <p:cViewPr varScale="1">
        <p:scale>
          <a:sx n="133" d="100"/>
          <a:sy n="133" d="100"/>
        </p:scale>
        <p:origin x="232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C4F4064-62D4-8940-9503-F981F7BE7D9E}"/>
    <pc:docChg chg="undo custSel addSld delSld modSld modMainMaster">
      <pc:chgData name="Niloofar Hosseini" userId="eb3e3110-2622-43cd-88f0-a4c46bd91734" providerId="ADAL" clId="{8C4F4064-62D4-8940-9503-F981F7BE7D9E}" dt="2024-06-18T09:17:05.063" v="263" actId="403"/>
      <pc:docMkLst>
        <pc:docMk/>
      </pc:docMkLst>
      <pc:sldChg chg="addSp delSp modSp mod setBg">
        <pc:chgData name="Niloofar Hosseini" userId="eb3e3110-2622-43cd-88f0-a4c46bd91734" providerId="ADAL" clId="{8C4F4064-62D4-8940-9503-F981F7BE7D9E}" dt="2024-06-18T09:16:31.141" v="255" actId="404"/>
        <pc:sldMkLst>
          <pc:docMk/>
          <pc:sldMk cId="3097666552" sldId="258"/>
        </pc:sldMkLst>
        <pc:spChg chg="add del mod">
          <ac:chgData name="Niloofar Hosseini" userId="eb3e3110-2622-43cd-88f0-a4c46bd91734" providerId="ADAL" clId="{8C4F4064-62D4-8940-9503-F981F7BE7D9E}" dt="2024-06-18T09:13:14.498" v="125"/>
          <ac:spMkLst>
            <pc:docMk/>
            <pc:sldMk cId="3097666552" sldId="258"/>
            <ac:spMk id="2" creationId="{8D194A7A-9D19-78E0-FF9C-A31FC03D505D}"/>
          </ac:spMkLst>
        </pc:spChg>
        <pc:spChg chg="mod">
          <ac:chgData name="Niloofar Hosseini" userId="eb3e3110-2622-43cd-88f0-a4c46bd91734" providerId="ADAL" clId="{8C4F4064-62D4-8940-9503-F981F7BE7D9E}" dt="2024-06-18T09:16:31.141" v="255" actId="404"/>
          <ac:spMkLst>
            <pc:docMk/>
            <pc:sldMk cId="3097666552" sldId="258"/>
            <ac:spMk id="4" creationId="{8B293C14-3E61-F849-B691-7C104E38658F}"/>
          </ac:spMkLst>
        </pc:spChg>
      </pc:sldChg>
      <pc:sldChg chg="modSp add mod">
        <pc:chgData name="Niloofar Hosseini" userId="eb3e3110-2622-43cd-88f0-a4c46bd91734" providerId="ADAL" clId="{8C4F4064-62D4-8940-9503-F981F7BE7D9E}" dt="2024-06-18T09:17:05.063" v="263" actId="403"/>
        <pc:sldMkLst>
          <pc:docMk/>
          <pc:sldMk cId="2799670523" sldId="259"/>
        </pc:sldMkLst>
        <pc:spChg chg="mod">
          <ac:chgData name="Niloofar Hosseini" userId="eb3e3110-2622-43cd-88f0-a4c46bd91734" providerId="ADAL" clId="{8C4F4064-62D4-8940-9503-F981F7BE7D9E}" dt="2024-06-18T09:17:05.063" v="263" actId="403"/>
          <ac:spMkLst>
            <pc:docMk/>
            <pc:sldMk cId="2799670523" sldId="259"/>
            <ac:spMk id="4" creationId="{8B293C14-3E61-F849-B691-7C104E38658F}"/>
          </ac:spMkLst>
        </pc:spChg>
      </pc:sldChg>
      <pc:sldChg chg="modSp add mod">
        <pc:chgData name="Niloofar Hosseini" userId="eb3e3110-2622-43cd-88f0-a4c46bd91734" providerId="ADAL" clId="{8C4F4064-62D4-8940-9503-F981F7BE7D9E}" dt="2024-06-18T09:16:39.379" v="259" actId="20577"/>
        <pc:sldMkLst>
          <pc:docMk/>
          <pc:sldMk cId="1329920606" sldId="260"/>
        </pc:sldMkLst>
        <pc:spChg chg="mod">
          <ac:chgData name="Niloofar Hosseini" userId="eb3e3110-2622-43cd-88f0-a4c46bd91734" providerId="ADAL" clId="{8C4F4064-62D4-8940-9503-F981F7BE7D9E}" dt="2024-06-18T09:16:39.379" v="259" actId="20577"/>
          <ac:spMkLst>
            <pc:docMk/>
            <pc:sldMk cId="1329920606" sldId="260"/>
            <ac:spMk id="4" creationId="{8B293C14-3E61-F849-B691-7C104E38658F}"/>
          </ac:spMkLst>
        </pc:spChg>
      </pc:sldChg>
      <pc:sldChg chg="del">
        <pc:chgData name="Niloofar Hosseini" userId="eb3e3110-2622-43cd-88f0-a4c46bd91734" providerId="ADAL" clId="{8C4F4064-62D4-8940-9503-F981F7BE7D9E}" dt="2024-06-18T09:14:06.999" v="126" actId="2696"/>
        <pc:sldMkLst>
          <pc:docMk/>
          <pc:sldMk cId="2371710701" sldId="260"/>
        </pc:sldMkLst>
      </pc:sldChg>
      <pc:sldChg chg="del">
        <pc:chgData name="Niloofar Hosseini" userId="eb3e3110-2622-43cd-88f0-a4c46bd91734" providerId="ADAL" clId="{8C4F4064-62D4-8940-9503-F981F7BE7D9E}" dt="2024-06-18T09:14:07.066" v="127" actId="2696"/>
        <pc:sldMkLst>
          <pc:docMk/>
          <pc:sldMk cId="2425845604" sldId="261"/>
        </pc:sldMkLst>
      </pc:sldChg>
      <pc:sldChg chg="del">
        <pc:chgData name="Niloofar Hosseini" userId="eb3e3110-2622-43cd-88f0-a4c46bd91734" providerId="ADAL" clId="{8C4F4064-62D4-8940-9503-F981F7BE7D9E}" dt="2024-06-18T09:14:07.227" v="128" actId="2696"/>
        <pc:sldMkLst>
          <pc:docMk/>
          <pc:sldMk cId="2425797362" sldId="262"/>
        </pc:sldMkLst>
      </pc:sldChg>
      <pc:sldMasterChg chg="setBg modSldLayout">
        <pc:chgData name="Niloofar Hosseini" userId="eb3e3110-2622-43cd-88f0-a4c46bd91734" providerId="ADAL" clId="{8C4F4064-62D4-8940-9503-F981F7BE7D9E}" dt="2024-06-18T09:11:15.771" v="2"/>
        <pc:sldMasterMkLst>
          <pc:docMk/>
          <pc:sldMasterMk cId="288391530" sldId="2147483648"/>
        </pc:sldMasterMkLst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406405144" sldId="2147483649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583774784" sldId="2147483650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3707519901" sldId="2147483651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2980355738" sldId="2147483652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2093906832" sldId="2147483653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2325945436" sldId="2147483654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685001500" sldId="2147483655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667872404" sldId="2147483656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3757752091" sldId="2147483657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4017797581" sldId="2147483658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874881693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A0FA-9ABF-0F42-A9FC-B63953F8D9F2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2A675-711C-2E48-B28B-C25CEB59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0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58BF-877B-BF4A-896D-892595AB7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346BA-1454-304B-989B-003064084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CC6A7-6E03-8D40-911F-5A076502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DDB6-F6BE-134C-8228-057B3F55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0A7B6-74B1-D14C-AB59-0948590D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0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590F-750A-004F-92FF-B51FAA76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F0092-64A2-BD47-924A-575CB42DE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C509-492C-A94F-A39B-FDDD1422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18C4B-DD52-C541-B4C7-655951FA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9F037-DE1A-724C-97D1-E8B2E741A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9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6FAEA-6B61-2B47-9137-6DE8B52D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FD600-A4DE-AD41-89E9-920153BED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2F94E-9A5F-3241-A2DD-2CB1F12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6D4B4-4497-B44F-9F92-820E0DEB3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13252-AD68-2840-9908-142733D1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8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26867-39C9-EC42-A9A7-38F09B3F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3E94D-B0F0-F944-B070-A3CFC4BD6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65F43-F4C4-7B4C-8BAF-55180619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1B7DF-1B25-9A42-8256-25D4C366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DB832-D83D-1142-9774-885E9D53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7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6E60-D4E4-AD47-A763-8FACB4766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2D22F-6D2C-414B-8F8B-587AAF060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A64A5-3263-0B4E-81F8-C14782A0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5ECBD-191F-B44A-BFB0-8188649F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BFC58-29F4-E743-83A2-CA50168D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1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3328-3885-5D4A-B6AB-73A8FE09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E280A-3E5E-D94F-ABCF-808E890C2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61305-7711-8242-92AA-0CB5DEBF5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DD0C5-568C-A345-9A64-01EABFD0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0A826-E298-6B4C-BE9C-B30DC190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B0EA1-D720-D149-A2F4-91189BED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5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B690-18EE-8544-AA68-AA27331F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98784-7253-3844-B63A-BF1059158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0C22F-328D-734A-B47A-9F7300C5E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0558BF-96AA-BC46-A3FD-E7B946AC0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76B1E-46C0-E14C-BB51-285E35FC7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79B45-7E09-C045-9CBA-C69C5C4B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9502A-4CDE-2F4F-97D5-2F379F4A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AFAEEC-7F43-7A46-837D-A92BCBF0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0D56A-04BE-FA40-941F-2B1ADC7A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E9BBC-7924-BA4F-8F8C-38C1B4F2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51346-25B1-2E49-9494-DAADDE72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AC4EF-BF2E-4746-9B08-EAFBF76A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B2460-63F1-C34D-B9CF-DF410F00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3CA25-15C5-D54B-86F5-640675F0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2F521-DC74-EF47-94DE-E3812A92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0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A931-8340-E446-AE9D-1FBB7BED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6FBA-5799-1C49-9742-3A31143F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BB37F-DBD0-8F40-816C-F7EB47405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99D06-66BE-0B43-852B-73C0EAF5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543C6-DD41-C24A-A15E-7AF1CC9F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9767C-D975-7C49-B89A-EF186AE1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7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C937-84C2-5C4C-A862-E7BCF0C6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EBECAB-71FB-8449-9D1D-9282F281E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CC118-8E16-A049-B42A-8E7D64431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3F2F7-1E26-A54A-B802-F94CB49C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B501D-FF2B-BA42-978E-C86EDB7E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F2017-6955-964A-96EB-289881DC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41203B-6692-2043-935B-D72C41DF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C6B8A-3A4E-F446-BEFE-7C6D10325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70B7-6D9D-BD40-8851-2587F0E79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D97D-A807-6149-A1DD-521C033BDB99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4B0D2-BCD5-524A-AAA1-D45AB9828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BDBC3-A30B-7C4B-A7FF-80F52F206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2623E-0889-9D44-8EDD-C4D50745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7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10160"/>
            <a:ext cx="12192000" cy="750013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هست آزادی هست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در نام تو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پرجلال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است پرقدرت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پرجلال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تنها نام تو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766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10160"/>
            <a:ext cx="12192000" cy="714362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چون ترسان شوم جانم خم شود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باز در تو ظفر خواهم یافت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967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10160"/>
            <a:ext cx="12192000" cy="689797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آنگه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سرایم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بازهم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سرایم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هست در نام تو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992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2623E-0889-9D44-8EDD-C4D50745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5</cp:revision>
  <dcterms:created xsi:type="dcterms:W3CDTF">2019-09-18T16:30:13Z</dcterms:created>
  <dcterms:modified xsi:type="dcterms:W3CDTF">2024-06-18T09:17:17Z</dcterms:modified>
</cp:coreProperties>
</file>