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46"/>
    <p:restoredTop sz="94123"/>
  </p:normalViewPr>
  <p:slideViewPr>
    <p:cSldViewPr snapToGrid="0" snapToObjects="1">
      <p:cViewPr varScale="1">
        <p:scale>
          <a:sx n="133" d="100"/>
          <a:sy n="133" d="100"/>
        </p:scale>
        <p:origin x="232" y="1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8C4F4064-62D4-8940-9503-F981F7BE7D9E}"/>
    <pc:docChg chg="undo custSel addSld delSld modSld modMainMaster">
      <pc:chgData name="Niloofar Hosseini" userId="eb3e3110-2622-43cd-88f0-a4c46bd91734" providerId="ADAL" clId="{8C4F4064-62D4-8940-9503-F981F7BE7D9E}" dt="2024-06-18T09:17:05.063" v="263" actId="403"/>
      <pc:docMkLst>
        <pc:docMk/>
      </pc:docMkLst>
      <pc:sldChg chg="addSp delSp modSp mod setBg">
        <pc:chgData name="Niloofar Hosseini" userId="eb3e3110-2622-43cd-88f0-a4c46bd91734" providerId="ADAL" clId="{8C4F4064-62D4-8940-9503-F981F7BE7D9E}" dt="2024-06-18T09:16:31.141" v="255" actId="404"/>
        <pc:sldMkLst>
          <pc:docMk/>
          <pc:sldMk cId="3097666552" sldId="258"/>
        </pc:sldMkLst>
        <pc:spChg chg="add del mod">
          <ac:chgData name="Niloofar Hosseini" userId="eb3e3110-2622-43cd-88f0-a4c46bd91734" providerId="ADAL" clId="{8C4F4064-62D4-8940-9503-F981F7BE7D9E}" dt="2024-06-18T09:13:14.498" v="125"/>
          <ac:spMkLst>
            <pc:docMk/>
            <pc:sldMk cId="3097666552" sldId="258"/>
            <ac:spMk id="2" creationId="{8D194A7A-9D19-78E0-FF9C-A31FC03D505D}"/>
          </ac:spMkLst>
        </pc:spChg>
        <pc:spChg chg="mod">
          <ac:chgData name="Niloofar Hosseini" userId="eb3e3110-2622-43cd-88f0-a4c46bd91734" providerId="ADAL" clId="{8C4F4064-62D4-8940-9503-F981F7BE7D9E}" dt="2024-06-18T09:16:31.141" v="255" actId="404"/>
          <ac:spMkLst>
            <pc:docMk/>
            <pc:sldMk cId="3097666552" sldId="258"/>
            <ac:spMk id="4" creationId="{8B293C14-3E61-F849-B691-7C104E38658F}"/>
          </ac:spMkLst>
        </pc:spChg>
      </pc:sldChg>
      <pc:sldChg chg="modSp add mod">
        <pc:chgData name="Niloofar Hosseini" userId="eb3e3110-2622-43cd-88f0-a4c46bd91734" providerId="ADAL" clId="{8C4F4064-62D4-8940-9503-F981F7BE7D9E}" dt="2024-06-18T09:17:05.063" v="263" actId="403"/>
        <pc:sldMkLst>
          <pc:docMk/>
          <pc:sldMk cId="2799670523" sldId="259"/>
        </pc:sldMkLst>
        <pc:spChg chg="mod">
          <ac:chgData name="Niloofar Hosseini" userId="eb3e3110-2622-43cd-88f0-a4c46bd91734" providerId="ADAL" clId="{8C4F4064-62D4-8940-9503-F981F7BE7D9E}" dt="2024-06-18T09:17:05.063" v="263" actId="403"/>
          <ac:spMkLst>
            <pc:docMk/>
            <pc:sldMk cId="2799670523" sldId="259"/>
            <ac:spMk id="4" creationId="{8B293C14-3E61-F849-B691-7C104E38658F}"/>
          </ac:spMkLst>
        </pc:spChg>
      </pc:sldChg>
      <pc:sldChg chg="modSp add mod">
        <pc:chgData name="Niloofar Hosseini" userId="eb3e3110-2622-43cd-88f0-a4c46bd91734" providerId="ADAL" clId="{8C4F4064-62D4-8940-9503-F981F7BE7D9E}" dt="2024-06-18T09:16:39.379" v="259" actId="20577"/>
        <pc:sldMkLst>
          <pc:docMk/>
          <pc:sldMk cId="1329920606" sldId="260"/>
        </pc:sldMkLst>
        <pc:spChg chg="mod">
          <ac:chgData name="Niloofar Hosseini" userId="eb3e3110-2622-43cd-88f0-a4c46bd91734" providerId="ADAL" clId="{8C4F4064-62D4-8940-9503-F981F7BE7D9E}" dt="2024-06-18T09:16:39.379" v="259" actId="20577"/>
          <ac:spMkLst>
            <pc:docMk/>
            <pc:sldMk cId="1329920606" sldId="260"/>
            <ac:spMk id="4" creationId="{8B293C14-3E61-F849-B691-7C104E38658F}"/>
          </ac:spMkLst>
        </pc:spChg>
      </pc:sldChg>
      <pc:sldChg chg="del">
        <pc:chgData name="Niloofar Hosseini" userId="eb3e3110-2622-43cd-88f0-a4c46bd91734" providerId="ADAL" clId="{8C4F4064-62D4-8940-9503-F981F7BE7D9E}" dt="2024-06-18T09:14:06.999" v="126" actId="2696"/>
        <pc:sldMkLst>
          <pc:docMk/>
          <pc:sldMk cId="2371710701" sldId="260"/>
        </pc:sldMkLst>
      </pc:sldChg>
      <pc:sldChg chg="del">
        <pc:chgData name="Niloofar Hosseini" userId="eb3e3110-2622-43cd-88f0-a4c46bd91734" providerId="ADAL" clId="{8C4F4064-62D4-8940-9503-F981F7BE7D9E}" dt="2024-06-18T09:14:07.066" v="127" actId="2696"/>
        <pc:sldMkLst>
          <pc:docMk/>
          <pc:sldMk cId="2425845604" sldId="261"/>
        </pc:sldMkLst>
      </pc:sldChg>
      <pc:sldChg chg="del">
        <pc:chgData name="Niloofar Hosseini" userId="eb3e3110-2622-43cd-88f0-a4c46bd91734" providerId="ADAL" clId="{8C4F4064-62D4-8940-9503-F981F7BE7D9E}" dt="2024-06-18T09:14:07.227" v="128" actId="2696"/>
        <pc:sldMkLst>
          <pc:docMk/>
          <pc:sldMk cId="2425797362" sldId="262"/>
        </pc:sldMkLst>
      </pc:sldChg>
      <pc:sldMasterChg chg="setBg modSldLayout">
        <pc:chgData name="Niloofar Hosseini" userId="eb3e3110-2622-43cd-88f0-a4c46bd91734" providerId="ADAL" clId="{8C4F4064-62D4-8940-9503-F981F7BE7D9E}" dt="2024-06-18T09:11:15.771" v="2"/>
        <pc:sldMasterMkLst>
          <pc:docMk/>
          <pc:sldMasterMk cId="288391530" sldId="2147483648"/>
        </pc:sldMasterMkLst>
        <pc:sldLayoutChg chg="setBg">
          <pc:chgData name="Niloofar Hosseini" userId="eb3e3110-2622-43cd-88f0-a4c46bd91734" providerId="ADAL" clId="{8C4F4064-62D4-8940-9503-F981F7BE7D9E}" dt="2024-06-18T09:11:15.771" v="2"/>
          <pc:sldLayoutMkLst>
            <pc:docMk/>
            <pc:sldMasterMk cId="288391530" sldId="2147483648"/>
            <pc:sldLayoutMk cId="1406405144" sldId="2147483649"/>
          </pc:sldLayoutMkLst>
        </pc:sldLayoutChg>
        <pc:sldLayoutChg chg="setBg">
          <pc:chgData name="Niloofar Hosseini" userId="eb3e3110-2622-43cd-88f0-a4c46bd91734" providerId="ADAL" clId="{8C4F4064-62D4-8940-9503-F981F7BE7D9E}" dt="2024-06-18T09:11:15.771" v="2"/>
          <pc:sldLayoutMkLst>
            <pc:docMk/>
            <pc:sldMasterMk cId="288391530" sldId="2147483648"/>
            <pc:sldLayoutMk cId="1583774784" sldId="2147483650"/>
          </pc:sldLayoutMkLst>
        </pc:sldLayoutChg>
        <pc:sldLayoutChg chg="setBg">
          <pc:chgData name="Niloofar Hosseini" userId="eb3e3110-2622-43cd-88f0-a4c46bd91734" providerId="ADAL" clId="{8C4F4064-62D4-8940-9503-F981F7BE7D9E}" dt="2024-06-18T09:11:15.771" v="2"/>
          <pc:sldLayoutMkLst>
            <pc:docMk/>
            <pc:sldMasterMk cId="288391530" sldId="2147483648"/>
            <pc:sldLayoutMk cId="3707519901" sldId="2147483651"/>
          </pc:sldLayoutMkLst>
        </pc:sldLayoutChg>
        <pc:sldLayoutChg chg="setBg">
          <pc:chgData name="Niloofar Hosseini" userId="eb3e3110-2622-43cd-88f0-a4c46bd91734" providerId="ADAL" clId="{8C4F4064-62D4-8940-9503-F981F7BE7D9E}" dt="2024-06-18T09:11:15.771" v="2"/>
          <pc:sldLayoutMkLst>
            <pc:docMk/>
            <pc:sldMasterMk cId="288391530" sldId="2147483648"/>
            <pc:sldLayoutMk cId="2980355738" sldId="2147483652"/>
          </pc:sldLayoutMkLst>
        </pc:sldLayoutChg>
        <pc:sldLayoutChg chg="setBg">
          <pc:chgData name="Niloofar Hosseini" userId="eb3e3110-2622-43cd-88f0-a4c46bd91734" providerId="ADAL" clId="{8C4F4064-62D4-8940-9503-F981F7BE7D9E}" dt="2024-06-18T09:11:15.771" v="2"/>
          <pc:sldLayoutMkLst>
            <pc:docMk/>
            <pc:sldMasterMk cId="288391530" sldId="2147483648"/>
            <pc:sldLayoutMk cId="2093906832" sldId="2147483653"/>
          </pc:sldLayoutMkLst>
        </pc:sldLayoutChg>
        <pc:sldLayoutChg chg="setBg">
          <pc:chgData name="Niloofar Hosseini" userId="eb3e3110-2622-43cd-88f0-a4c46bd91734" providerId="ADAL" clId="{8C4F4064-62D4-8940-9503-F981F7BE7D9E}" dt="2024-06-18T09:11:15.771" v="2"/>
          <pc:sldLayoutMkLst>
            <pc:docMk/>
            <pc:sldMasterMk cId="288391530" sldId="2147483648"/>
            <pc:sldLayoutMk cId="2325945436" sldId="2147483654"/>
          </pc:sldLayoutMkLst>
        </pc:sldLayoutChg>
        <pc:sldLayoutChg chg="setBg">
          <pc:chgData name="Niloofar Hosseini" userId="eb3e3110-2622-43cd-88f0-a4c46bd91734" providerId="ADAL" clId="{8C4F4064-62D4-8940-9503-F981F7BE7D9E}" dt="2024-06-18T09:11:15.771" v="2"/>
          <pc:sldLayoutMkLst>
            <pc:docMk/>
            <pc:sldMasterMk cId="288391530" sldId="2147483648"/>
            <pc:sldLayoutMk cId="1685001500" sldId="2147483655"/>
          </pc:sldLayoutMkLst>
        </pc:sldLayoutChg>
        <pc:sldLayoutChg chg="setBg">
          <pc:chgData name="Niloofar Hosseini" userId="eb3e3110-2622-43cd-88f0-a4c46bd91734" providerId="ADAL" clId="{8C4F4064-62D4-8940-9503-F981F7BE7D9E}" dt="2024-06-18T09:11:15.771" v="2"/>
          <pc:sldLayoutMkLst>
            <pc:docMk/>
            <pc:sldMasterMk cId="288391530" sldId="2147483648"/>
            <pc:sldLayoutMk cId="667872404" sldId="2147483656"/>
          </pc:sldLayoutMkLst>
        </pc:sldLayoutChg>
        <pc:sldLayoutChg chg="setBg">
          <pc:chgData name="Niloofar Hosseini" userId="eb3e3110-2622-43cd-88f0-a4c46bd91734" providerId="ADAL" clId="{8C4F4064-62D4-8940-9503-F981F7BE7D9E}" dt="2024-06-18T09:11:15.771" v="2"/>
          <pc:sldLayoutMkLst>
            <pc:docMk/>
            <pc:sldMasterMk cId="288391530" sldId="2147483648"/>
            <pc:sldLayoutMk cId="3757752091" sldId="2147483657"/>
          </pc:sldLayoutMkLst>
        </pc:sldLayoutChg>
        <pc:sldLayoutChg chg="setBg">
          <pc:chgData name="Niloofar Hosseini" userId="eb3e3110-2622-43cd-88f0-a4c46bd91734" providerId="ADAL" clId="{8C4F4064-62D4-8940-9503-F981F7BE7D9E}" dt="2024-06-18T09:11:15.771" v="2"/>
          <pc:sldLayoutMkLst>
            <pc:docMk/>
            <pc:sldMasterMk cId="288391530" sldId="2147483648"/>
            <pc:sldLayoutMk cId="4017797581" sldId="2147483658"/>
          </pc:sldLayoutMkLst>
        </pc:sldLayoutChg>
        <pc:sldLayoutChg chg="setBg">
          <pc:chgData name="Niloofar Hosseini" userId="eb3e3110-2622-43cd-88f0-a4c46bd91734" providerId="ADAL" clId="{8C4F4064-62D4-8940-9503-F981F7BE7D9E}" dt="2024-06-18T09:11:15.771" v="2"/>
          <pc:sldLayoutMkLst>
            <pc:docMk/>
            <pc:sldMasterMk cId="288391530" sldId="2147483648"/>
            <pc:sldLayoutMk cId="1874881693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BA0FA-9ABF-0F42-A9FC-B63953F8D9F2}" type="datetimeFigureOut">
              <a:rPr lang="en-US" smtClean="0"/>
              <a:t>6/18/24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2A675-711C-2E48-B28B-C25CEB597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509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D58BF-877B-BF4A-896D-892595AB76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E346BA-1454-304B-989B-0030640844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CC6A7-6E03-8D40-911F-5A076502F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ADDB6-F6BE-134C-8228-057B3F550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0A7B6-74B1-D14C-AB59-0948590D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405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4590F-750A-004F-92FF-B51FAA761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6F0092-64A2-BD47-924A-575CB42DE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78C509-492C-A94F-A39B-FDDD14228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18C4B-DD52-C541-B4C7-655951FA1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09F037-DE1A-724C-97D1-E8B2E741A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97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26FAEA-6B61-2B47-9137-6DE8B52D44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DFD600-A4DE-AD41-89E9-920153BED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2F94E-9A5F-3241-A2DD-2CB1F12F1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6D4B4-4497-B44F-9F92-820E0DEB3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13252-AD68-2840-9908-142733D1E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88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26867-39C9-EC42-A9A7-38F09B3FA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3E94D-B0F0-F944-B070-A3CFC4BD6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65F43-F4C4-7B4C-8BAF-55180619B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1B7DF-1B25-9A42-8256-25D4C3668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EDB832-D83D-1142-9774-885E9D536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774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86E60-D4E4-AD47-A763-8FACB4766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D2D22F-6D2C-414B-8F8B-587AAF060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A64A5-3263-0B4E-81F8-C14782A05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D5ECBD-191F-B44A-BFB0-8188649F4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BFC58-29F4-E743-83A2-CA50168D1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19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33328-3885-5D4A-B6AB-73A8FE09B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E280A-3E5E-D94F-ABCF-808E890C23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561305-7711-8242-92AA-0CB5DEBF53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9DD0C5-568C-A345-9A64-01EABFD06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F0A826-E298-6B4C-BE9C-B30DC190C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2B0EA1-D720-D149-A2F4-91189BEDC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355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2B690-18EE-8544-AA68-AA27331F3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98784-7253-3844-B63A-BF1059158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C0C22F-328D-734A-B47A-9F7300C5E1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0558BF-96AA-BC46-A3FD-E7B946AC0A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776B1E-46C0-E14C-BB51-285E35FC72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879B45-7E09-C045-9CBA-C69C5C4B9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6/18/24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A9502A-4CDE-2F4F-97D5-2F379F4AE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AFAEEC-7F43-7A46-837D-A92BCBF09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906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0D56A-04BE-FA40-941F-2B1ADC7AE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1E9BBC-7924-BA4F-8F8C-38C1B4F23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6/18/24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151346-25B1-2E49-9494-DAADDE72A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BAC4EF-BF2E-4746-9B08-EAFBF76A2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9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4B2460-63F1-C34D-B9CF-DF410F00A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6/18/24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43CA25-15C5-D54B-86F5-640675F00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72F521-DC74-EF47-94DE-E3812A92C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001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2A931-8340-E446-AE9D-1FBB7BEDA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C6FBA-5799-1C49-9742-3A31143F7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3BB37F-DBD0-8F40-816C-F7EB474050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B99D06-66BE-0B43-852B-73C0EAF5C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543C6-DD41-C24A-A15E-7AF1CC9FD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9767C-D975-7C49-B89A-EF186AE15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872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BC937-84C2-5C4C-A862-E7BCF0C64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EBECAB-71FB-8449-9D1D-9282F281E9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3CC118-8E16-A049-B42A-8E7D64431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53F2F7-1E26-A54A-B802-F94CB49C4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9D97D-A807-6149-A1DD-521C033BDB99}" type="datetimeFigureOut">
              <a:rPr lang="en-US" smtClean="0"/>
              <a:t>6/18/24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5B501D-FF2B-BA42-978E-C86EDB7EA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6F2017-6955-964A-96EB-289881DCF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5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41203B-6692-2043-935B-D72C41DF2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6C6B8A-3A4E-F446-BEFE-7C6D10325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A570B7-6D9D-BD40-8851-2587F0E793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9D97D-A807-6149-A1DD-521C033BDB99}" type="datetimeFigureOut">
              <a:rPr lang="en-US" smtClean="0"/>
              <a:t>6/18/24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4B0D2-BCD5-524A-AAA1-D45AB9828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8BDBC3-A30B-7C4B-A7FF-80F52F2068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E1450-14E8-3C4D-93B5-736AFA413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91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0D2623E-0889-9D44-8EDD-C4D5074546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6875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B293C14-3E61-F849-B691-7C104E38658F}"/>
              </a:ext>
            </a:extLst>
          </p:cNvPr>
          <p:cNvSpPr/>
          <p:nvPr/>
        </p:nvSpPr>
        <p:spPr>
          <a:xfrm>
            <a:off x="0" y="10160"/>
            <a:ext cx="12192000" cy="750013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20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پیروزی هست آزادی هست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پیروزی در نام تو عیسی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پرجلال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است پرقدرت است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پرجلال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تنها نام تو عیسی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97666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B293C14-3E61-F849-B691-7C104E38658F}"/>
              </a:ext>
            </a:extLst>
          </p:cNvPr>
          <p:cNvSpPr/>
          <p:nvPr/>
        </p:nvSpPr>
        <p:spPr>
          <a:xfrm>
            <a:off x="0" y="10160"/>
            <a:ext cx="12192000" cy="7143622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2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200000"/>
              </a:lnSpc>
              <a:spcAft>
                <a:spcPts val="800"/>
              </a:spcAft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چون ترسان شوم جانم خم شود</a:t>
            </a:r>
          </a:p>
          <a:p>
            <a:pPr algn="ctr" rtl="1">
              <a:lnSpc>
                <a:spcPct val="200000"/>
              </a:lnSpc>
              <a:spcAft>
                <a:spcPts val="800"/>
              </a:spcAft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باز در تو ظفر خواهم یافت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en-US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99670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B293C14-3E61-F849-B691-7C104E38658F}"/>
              </a:ext>
            </a:extLst>
          </p:cNvPr>
          <p:cNvSpPr/>
          <p:nvPr/>
        </p:nvSpPr>
        <p:spPr>
          <a:xfrm>
            <a:off x="0" y="10160"/>
            <a:ext cx="12192000" cy="6897979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2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200000"/>
              </a:lnSpc>
              <a:spcAft>
                <a:spcPts val="800"/>
              </a:spcAft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آنگه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سرایم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بازهم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سرایم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 </a:t>
            </a:r>
          </a:p>
          <a:p>
            <a:pPr algn="ctr" rtl="1">
              <a:lnSpc>
                <a:spcPct val="200000"/>
              </a:lnSpc>
              <a:spcAft>
                <a:spcPts val="800"/>
              </a:spcAft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ea typeface="Calibri" panose="020F0502020204030204" pitchFamily="34" charset="0"/>
                <a:cs typeface="+mj-cs"/>
              </a:rPr>
              <a:t>پیروزی هست در نام تو عیسی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ea typeface="Calibri" panose="020F0502020204030204" pitchFamily="34" charset="0"/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ea typeface="Calibri" panose="020F0502020204030204" pitchFamily="34" charset="0"/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ea typeface="Calibri" panose="020F0502020204030204" pitchFamily="34" charset="0"/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  <a:p>
            <a:pPr algn="ctr" rtl="1">
              <a:lnSpc>
                <a:spcPct val="150000"/>
              </a:lnSpc>
              <a:spcAft>
                <a:spcPts val="800"/>
              </a:spcAft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ea typeface="Calibri" panose="020F050202020403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29920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0D2623E-0889-9D44-8EDD-C4D5074546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00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44</Words>
  <Application>Microsoft Macintosh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Niloofar Hosseini</cp:lastModifiedBy>
  <cp:revision>5</cp:revision>
  <dcterms:created xsi:type="dcterms:W3CDTF">2019-09-18T16:30:13Z</dcterms:created>
  <dcterms:modified xsi:type="dcterms:W3CDTF">2024-06-18T09:17:17Z</dcterms:modified>
</cp:coreProperties>
</file>