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9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16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397E219-6746-884E-9019-97A42C5018BC}"/>
    <pc:docChg chg="undo custSel addSld delSld modSld modMainMaster">
      <pc:chgData name="Niloofar Hosseini" userId="eb3e3110-2622-43cd-88f0-a4c46bd91734" providerId="ADAL" clId="{2397E219-6746-884E-9019-97A42C5018BC}" dt="2024-06-18T09:06:22.185" v="343" actId="20577"/>
      <pc:docMkLst>
        <pc:docMk/>
      </pc:docMkLst>
      <pc:sldChg chg="addSp delSp modSp mod setBg">
        <pc:chgData name="Niloofar Hosseini" userId="eb3e3110-2622-43cd-88f0-a4c46bd91734" providerId="ADAL" clId="{2397E219-6746-884E-9019-97A42C5018BC}" dt="2024-06-18T09:04:59.870" v="218" actId="403"/>
        <pc:sldMkLst>
          <pc:docMk/>
          <pc:sldMk cId="598607978" sldId="256"/>
        </pc:sldMkLst>
        <pc:spChg chg="mod">
          <ac:chgData name="Niloofar Hosseini" userId="eb3e3110-2622-43cd-88f0-a4c46bd91734" providerId="ADAL" clId="{2397E219-6746-884E-9019-97A42C5018BC}" dt="2024-06-18T09:04:59.870" v="218" actId="403"/>
          <ac:spMkLst>
            <pc:docMk/>
            <pc:sldMk cId="598607978" sldId="256"/>
            <ac:spMk id="2" creationId="{F6388EA1-6A82-414D-8918-F6ABDD14D8D9}"/>
          </ac:spMkLst>
        </pc:spChg>
        <pc:spChg chg="add del mod">
          <ac:chgData name="Niloofar Hosseini" userId="eb3e3110-2622-43cd-88f0-a4c46bd91734" providerId="ADAL" clId="{2397E219-6746-884E-9019-97A42C5018BC}" dt="2024-06-18T09:04:57.498" v="217"/>
          <ac:spMkLst>
            <pc:docMk/>
            <pc:sldMk cId="598607978" sldId="256"/>
            <ac:spMk id="3" creationId="{4F43162E-AF6C-E92D-D38C-97DFFDE8EC6F}"/>
          </ac:spMkLst>
        </pc:spChg>
      </pc:sldChg>
      <pc:sldChg chg="del">
        <pc:chgData name="Niloofar Hosseini" userId="eb3e3110-2622-43cd-88f0-a4c46bd91734" providerId="ADAL" clId="{2397E219-6746-884E-9019-97A42C5018BC}" dt="2024-06-18T09:05:11.493" v="219" actId="2696"/>
        <pc:sldMkLst>
          <pc:docMk/>
          <pc:sldMk cId="1322291638" sldId="257"/>
        </pc:sldMkLst>
      </pc:sldChg>
      <pc:sldChg chg="setBg">
        <pc:chgData name="Niloofar Hosseini" userId="eb3e3110-2622-43cd-88f0-a4c46bd91734" providerId="ADAL" clId="{2397E219-6746-884E-9019-97A42C5018BC}" dt="2024-06-18T09:02:39.254" v="6"/>
        <pc:sldMkLst>
          <pc:docMk/>
          <pc:sldMk cId="1802203453" sldId="258"/>
        </pc:sldMkLst>
      </pc:sldChg>
      <pc:sldChg chg="setBg">
        <pc:chgData name="Niloofar Hosseini" userId="eb3e3110-2622-43cd-88f0-a4c46bd91734" providerId="ADAL" clId="{2397E219-6746-884E-9019-97A42C5018BC}" dt="2024-06-18T09:02:34.563" v="4"/>
        <pc:sldMkLst>
          <pc:docMk/>
          <pc:sldMk cId="4038592787" sldId="259"/>
        </pc:sldMkLst>
      </pc:sldChg>
      <pc:sldChg chg="modSp add mod">
        <pc:chgData name="Niloofar Hosseini" userId="eb3e3110-2622-43cd-88f0-a4c46bd91734" providerId="ADAL" clId="{2397E219-6746-884E-9019-97A42C5018BC}" dt="2024-06-18T09:06:22.185" v="343" actId="20577"/>
        <pc:sldMkLst>
          <pc:docMk/>
          <pc:sldMk cId="1888302377" sldId="260"/>
        </pc:sldMkLst>
        <pc:spChg chg="mod">
          <ac:chgData name="Niloofar Hosseini" userId="eb3e3110-2622-43cd-88f0-a4c46bd91734" providerId="ADAL" clId="{2397E219-6746-884E-9019-97A42C5018BC}" dt="2024-06-18T09:06:22.185" v="343" actId="20577"/>
          <ac:spMkLst>
            <pc:docMk/>
            <pc:sldMk cId="1888302377" sldId="260"/>
            <ac:spMk id="2" creationId="{F6388EA1-6A82-414D-8918-F6ABDD14D8D9}"/>
          </ac:spMkLst>
        </pc:spChg>
      </pc:sldChg>
      <pc:sldChg chg="modSp add del mod">
        <pc:chgData name="Niloofar Hosseini" userId="eb3e3110-2622-43cd-88f0-a4c46bd91734" providerId="ADAL" clId="{2397E219-6746-884E-9019-97A42C5018BC}" dt="2024-06-18T09:05:19.582" v="228" actId="2696"/>
        <pc:sldMkLst>
          <pc:docMk/>
          <pc:sldMk cId="3627830516" sldId="260"/>
        </pc:sldMkLst>
        <pc:spChg chg="mod">
          <ac:chgData name="Niloofar Hosseini" userId="eb3e3110-2622-43cd-88f0-a4c46bd91734" providerId="ADAL" clId="{2397E219-6746-884E-9019-97A42C5018BC}" dt="2024-06-18T09:05:17.137" v="227" actId="20577"/>
          <ac:spMkLst>
            <pc:docMk/>
            <pc:sldMk cId="3627830516" sldId="260"/>
            <ac:spMk id="2" creationId="{F6388EA1-6A82-414D-8918-F6ABDD14D8D9}"/>
          </ac:spMkLst>
        </pc:spChg>
      </pc:sldChg>
      <pc:sldMasterChg chg="setBg modSldLayout">
        <pc:chgData name="Niloofar Hosseini" userId="eb3e3110-2622-43cd-88f0-a4c46bd91734" providerId="ADAL" clId="{2397E219-6746-884E-9019-97A42C5018BC}" dt="2024-06-18T09:02:29.934" v="2"/>
        <pc:sldMasterMkLst>
          <pc:docMk/>
          <pc:sldMasterMk cId="2249161456" sldId="2147483648"/>
        </pc:sldMasterMkLst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2960568389" sldId="2147483649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2395971393" sldId="2147483650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902964081" sldId="2147483651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2309105132" sldId="2147483652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3640985778" sldId="2147483653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3251390661" sldId="2147483654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3754217993" sldId="2147483655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4288651101" sldId="2147483656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2728572171" sldId="2147483657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3351168731" sldId="2147483658"/>
          </pc:sldLayoutMkLst>
        </pc:sldLayoutChg>
        <pc:sldLayoutChg chg="setBg">
          <pc:chgData name="Niloofar Hosseini" userId="eb3e3110-2622-43cd-88f0-a4c46bd91734" providerId="ADAL" clId="{2397E219-6746-884E-9019-97A42C5018BC}" dt="2024-06-18T09:02:29.934" v="2"/>
          <pc:sldLayoutMkLst>
            <pc:docMk/>
            <pc:sldMasterMk cId="2249161456" sldId="2147483648"/>
            <pc:sldLayoutMk cId="336291975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56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1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97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96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0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98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39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21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5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57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A6A84-E347-40C3-A8BA-2620CB154B8B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FB66-9CEA-4BA9-A806-2E9B2E486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16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859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388EA1-6A82-414D-8918-F6ABDD14D8D9}"/>
              </a:ext>
            </a:extLst>
          </p:cNvPr>
          <p:cNvSpPr/>
          <p:nvPr/>
        </p:nvSpPr>
        <p:spPr>
          <a:xfrm>
            <a:off x="0" y="0"/>
            <a:ext cx="12192001" cy="78189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پدر جان محبت تو ، آنقدر عظیم است ندانم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بدون تو حیات چه بود ، ای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خداوندم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خواندی مرا فرزند خود ، کنی هر روز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محبتم</a:t>
            </a: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نکنی ترک </a:t>
            </a: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خداوندم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، چون تو پدر من هستی</a:t>
            </a: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860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388EA1-6A82-414D-8918-F6ABDD14D8D9}"/>
              </a:ext>
            </a:extLst>
          </p:cNvPr>
          <p:cNvSpPr/>
          <p:nvPr/>
        </p:nvSpPr>
        <p:spPr>
          <a:xfrm>
            <a:off x="0" y="0"/>
            <a:ext cx="12192001" cy="727263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حمد بر نام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قدوست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 باد تو پادشاه هستی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تنها تویی 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+mj-cs"/>
              </a:rPr>
              <a:t>رب‌الارباب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830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2203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51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2018-06-01T15:42:01Z</dcterms:created>
  <dcterms:modified xsi:type="dcterms:W3CDTF">2024-06-18T09:07:30Z</dcterms:modified>
</cp:coreProperties>
</file>