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8" r:id="rId4"/>
    <p:sldId id="259" r:id="rId5"/>
    <p:sldId id="268" r:id="rId6"/>
    <p:sldId id="269" r:id="rId7"/>
    <p:sldId id="270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09" autoAdjust="0"/>
    <p:restoredTop sz="94660"/>
  </p:normalViewPr>
  <p:slideViewPr>
    <p:cSldViewPr snapToGrid="0">
      <p:cViewPr varScale="1">
        <p:scale>
          <a:sx n="147" d="100"/>
          <a:sy n="147" d="100"/>
        </p:scale>
        <p:origin x="24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F85DF853-6556-8C4C-86A5-1B26E9236896}"/>
    <pc:docChg chg="addSld delSld modSld modMainMaster">
      <pc:chgData name="Niloofar Hosseini" userId="eb3e3110-2622-43cd-88f0-a4c46bd91734" providerId="ADAL" clId="{F85DF853-6556-8C4C-86A5-1B26E9236896}" dt="2024-05-28T13:50:16.811" v="279" actId="20577"/>
      <pc:docMkLst>
        <pc:docMk/>
      </pc:docMkLst>
      <pc:sldChg chg="addSp delSp modSp mod">
        <pc:chgData name="Niloofar Hosseini" userId="eb3e3110-2622-43cd-88f0-a4c46bd91734" providerId="ADAL" clId="{F85DF853-6556-8C4C-86A5-1B26E9236896}" dt="2024-05-28T13:47:48.320" v="135" actId="403"/>
        <pc:sldMkLst>
          <pc:docMk/>
          <pc:sldMk cId="3063463256" sldId="256"/>
        </pc:sldMkLst>
        <pc:spChg chg="add del mod">
          <ac:chgData name="Niloofar Hosseini" userId="eb3e3110-2622-43cd-88f0-a4c46bd91734" providerId="ADAL" clId="{F85DF853-6556-8C4C-86A5-1B26E9236896}" dt="2024-05-28T13:46:19.966" v="110"/>
          <ac:spMkLst>
            <pc:docMk/>
            <pc:sldMk cId="3063463256" sldId="256"/>
            <ac:spMk id="2" creationId="{C01F4628-E8BA-4DCB-E823-B6CA0F699B79}"/>
          </ac:spMkLst>
        </pc:spChg>
        <pc:spChg chg="mod">
          <ac:chgData name="Niloofar Hosseini" userId="eb3e3110-2622-43cd-88f0-a4c46bd91734" providerId="ADAL" clId="{F85DF853-6556-8C4C-86A5-1B26E9236896}" dt="2024-05-28T13:47:48.320" v="135" actId="403"/>
          <ac:spMkLst>
            <pc:docMk/>
            <pc:sldMk cId="3063463256" sldId="256"/>
            <ac:spMk id="4" creationId="{00000000-0000-0000-0000-000000000000}"/>
          </ac:spMkLst>
        </pc:spChg>
      </pc:sldChg>
      <pc:sldChg chg="modSp del mod">
        <pc:chgData name="Niloofar Hosseini" userId="eb3e3110-2622-43cd-88f0-a4c46bd91734" providerId="ADAL" clId="{F85DF853-6556-8C4C-86A5-1B26E9236896}" dt="2024-05-28T13:46:22.228" v="111" actId="2696"/>
        <pc:sldMkLst>
          <pc:docMk/>
          <pc:sldMk cId="1018251845" sldId="257"/>
        </pc:sldMkLst>
        <pc:spChg chg="mod">
          <ac:chgData name="Niloofar Hosseini" userId="eb3e3110-2622-43cd-88f0-a4c46bd91734" providerId="ADAL" clId="{F85DF853-6556-8C4C-86A5-1B26E9236896}" dt="2024-05-28T13:46:18.392" v="108" actId="113"/>
          <ac:spMkLst>
            <pc:docMk/>
            <pc:sldMk cId="1018251845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F85DF853-6556-8C4C-86A5-1B26E9236896}" dt="2024-05-28T13:47:03.025" v="123" actId="255"/>
        <pc:sldMkLst>
          <pc:docMk/>
          <pc:sldMk cId="2936820538" sldId="258"/>
        </pc:sldMkLst>
        <pc:spChg chg="mod">
          <ac:chgData name="Niloofar Hosseini" userId="eb3e3110-2622-43cd-88f0-a4c46bd91734" providerId="ADAL" clId="{F85DF853-6556-8C4C-86A5-1B26E9236896}" dt="2024-05-28T13:47:03.025" v="123" actId="255"/>
          <ac:spMkLst>
            <pc:docMk/>
            <pc:sldMk cId="2936820538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F85DF853-6556-8C4C-86A5-1B26E9236896}" dt="2024-05-28T13:48:51.059" v="193" actId="20577"/>
        <pc:sldMkLst>
          <pc:docMk/>
          <pc:sldMk cId="1156439083" sldId="259"/>
        </pc:sldMkLst>
        <pc:spChg chg="mod">
          <ac:chgData name="Niloofar Hosseini" userId="eb3e3110-2622-43cd-88f0-a4c46bd91734" providerId="ADAL" clId="{F85DF853-6556-8C4C-86A5-1B26E9236896}" dt="2024-05-28T13:48:51.059" v="193" actId="20577"/>
          <ac:spMkLst>
            <pc:docMk/>
            <pc:sldMk cId="1156439083" sldId="259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F85DF853-6556-8C4C-86A5-1B26E9236896}" dt="2024-05-28T13:48:58.876" v="194" actId="2696"/>
        <pc:sldMkLst>
          <pc:docMk/>
          <pc:sldMk cId="2385182753" sldId="260"/>
        </pc:sldMkLst>
      </pc:sldChg>
      <pc:sldChg chg="del">
        <pc:chgData name="Niloofar Hosseini" userId="eb3e3110-2622-43cd-88f0-a4c46bd91734" providerId="ADAL" clId="{F85DF853-6556-8C4C-86A5-1B26E9236896}" dt="2024-05-28T13:49:34.723" v="260" actId="2696"/>
        <pc:sldMkLst>
          <pc:docMk/>
          <pc:sldMk cId="1263688576" sldId="261"/>
        </pc:sldMkLst>
      </pc:sldChg>
      <pc:sldChg chg="del">
        <pc:chgData name="Niloofar Hosseini" userId="eb3e3110-2622-43cd-88f0-a4c46bd91734" providerId="ADAL" clId="{F85DF853-6556-8C4C-86A5-1B26E9236896}" dt="2024-05-28T13:49:35.211" v="261" actId="2696"/>
        <pc:sldMkLst>
          <pc:docMk/>
          <pc:sldMk cId="3327188601" sldId="262"/>
        </pc:sldMkLst>
      </pc:sldChg>
      <pc:sldChg chg="del">
        <pc:chgData name="Niloofar Hosseini" userId="eb3e3110-2622-43cd-88f0-a4c46bd91734" providerId="ADAL" clId="{F85DF853-6556-8C4C-86A5-1B26E9236896}" dt="2024-05-28T13:49:35.756" v="262" actId="2696"/>
        <pc:sldMkLst>
          <pc:docMk/>
          <pc:sldMk cId="1071369373" sldId="263"/>
        </pc:sldMkLst>
      </pc:sldChg>
      <pc:sldChg chg="del">
        <pc:chgData name="Niloofar Hosseini" userId="eb3e3110-2622-43cd-88f0-a4c46bd91734" providerId="ADAL" clId="{F85DF853-6556-8C4C-86A5-1B26E9236896}" dt="2024-05-28T13:49:36.492" v="263" actId="2696"/>
        <pc:sldMkLst>
          <pc:docMk/>
          <pc:sldMk cId="2297554" sldId="264"/>
        </pc:sldMkLst>
      </pc:sldChg>
      <pc:sldChg chg="modSp mod">
        <pc:chgData name="Niloofar Hosseini" userId="eb3e3110-2622-43cd-88f0-a4c46bd91734" providerId="ADAL" clId="{F85DF853-6556-8C4C-86A5-1B26E9236896}" dt="2024-05-28T13:50:16.811" v="279" actId="20577"/>
        <pc:sldMkLst>
          <pc:docMk/>
          <pc:sldMk cId="3186889088" sldId="265"/>
        </pc:sldMkLst>
        <pc:spChg chg="mod">
          <ac:chgData name="Niloofar Hosseini" userId="eb3e3110-2622-43cd-88f0-a4c46bd91734" providerId="ADAL" clId="{F85DF853-6556-8C4C-86A5-1B26E9236896}" dt="2024-05-28T13:50:16.811" v="279" actId="20577"/>
          <ac:spMkLst>
            <pc:docMk/>
            <pc:sldMk cId="3186889088" sldId="265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F85DF853-6556-8C4C-86A5-1B26E9236896}" dt="2024-05-28T13:15:11.180" v="8"/>
        <pc:sldMkLst>
          <pc:docMk/>
          <pc:sldMk cId="3620617396" sldId="266"/>
        </pc:sldMkLst>
      </pc:sldChg>
      <pc:sldChg chg="setBg">
        <pc:chgData name="Niloofar Hosseini" userId="eb3e3110-2622-43cd-88f0-a4c46bd91734" providerId="ADAL" clId="{F85DF853-6556-8C4C-86A5-1B26E9236896}" dt="2024-05-28T13:15:04.489" v="6"/>
        <pc:sldMkLst>
          <pc:docMk/>
          <pc:sldMk cId="4107701568" sldId="267"/>
        </pc:sldMkLst>
      </pc:sldChg>
      <pc:sldChg chg="modSp add mod">
        <pc:chgData name="Niloofar Hosseini" userId="eb3e3110-2622-43cd-88f0-a4c46bd91734" providerId="ADAL" clId="{F85DF853-6556-8C4C-86A5-1B26E9236896}" dt="2024-05-28T13:49:19.411" v="259" actId="20577"/>
        <pc:sldMkLst>
          <pc:docMk/>
          <pc:sldMk cId="3008701316" sldId="268"/>
        </pc:sldMkLst>
        <pc:spChg chg="mod">
          <ac:chgData name="Niloofar Hosseini" userId="eb3e3110-2622-43cd-88f0-a4c46bd91734" providerId="ADAL" clId="{F85DF853-6556-8C4C-86A5-1B26E9236896}" dt="2024-05-28T13:49:19.411" v="259" actId="20577"/>
          <ac:spMkLst>
            <pc:docMk/>
            <pc:sldMk cId="3008701316" sldId="268"/>
            <ac:spMk id="4" creationId="{00000000-0000-0000-0000-000000000000}"/>
          </ac:spMkLst>
        </pc:spChg>
      </pc:sldChg>
      <pc:sldChg chg="add replId">
        <pc:chgData name="Niloofar Hosseini" userId="eb3e3110-2622-43cd-88f0-a4c46bd91734" providerId="ADAL" clId="{F85DF853-6556-8C4C-86A5-1B26E9236896}" dt="2024-05-28T13:49:03.393" v="195" actId="2890"/>
        <pc:sldMkLst>
          <pc:docMk/>
          <pc:sldMk cId="1667401437" sldId="269"/>
        </pc:sldMkLst>
      </pc:sldChg>
      <pc:sldChg chg="add replId">
        <pc:chgData name="Niloofar Hosseini" userId="eb3e3110-2622-43cd-88f0-a4c46bd91734" providerId="ADAL" clId="{F85DF853-6556-8C4C-86A5-1B26E9236896}" dt="2024-05-28T13:49:03.393" v="195" actId="2890"/>
        <pc:sldMkLst>
          <pc:docMk/>
          <pc:sldMk cId="2745501560" sldId="270"/>
        </pc:sldMkLst>
      </pc:sldChg>
      <pc:sldMasterChg chg="setBg modSldLayout">
        <pc:chgData name="Niloofar Hosseini" userId="eb3e3110-2622-43cd-88f0-a4c46bd91734" providerId="ADAL" clId="{F85DF853-6556-8C4C-86A5-1B26E9236896}" dt="2024-05-28T13:14:58.760" v="4"/>
        <pc:sldMasterMkLst>
          <pc:docMk/>
          <pc:sldMasterMk cId="2795091947" sldId="2147483648"/>
        </pc:sldMasterMkLst>
        <pc:sldLayoutChg chg="setBg">
          <pc:chgData name="Niloofar Hosseini" userId="eb3e3110-2622-43cd-88f0-a4c46bd91734" providerId="ADAL" clId="{F85DF853-6556-8C4C-86A5-1B26E9236896}" dt="2024-05-28T13:14:58.760" v="4"/>
          <pc:sldLayoutMkLst>
            <pc:docMk/>
            <pc:sldMasterMk cId="2795091947" sldId="2147483648"/>
            <pc:sldLayoutMk cId="291960014" sldId="2147483649"/>
          </pc:sldLayoutMkLst>
        </pc:sldLayoutChg>
        <pc:sldLayoutChg chg="setBg">
          <pc:chgData name="Niloofar Hosseini" userId="eb3e3110-2622-43cd-88f0-a4c46bd91734" providerId="ADAL" clId="{F85DF853-6556-8C4C-86A5-1B26E9236896}" dt="2024-05-28T13:14:58.760" v="4"/>
          <pc:sldLayoutMkLst>
            <pc:docMk/>
            <pc:sldMasterMk cId="2795091947" sldId="2147483648"/>
            <pc:sldLayoutMk cId="3018958266" sldId="2147483650"/>
          </pc:sldLayoutMkLst>
        </pc:sldLayoutChg>
        <pc:sldLayoutChg chg="setBg">
          <pc:chgData name="Niloofar Hosseini" userId="eb3e3110-2622-43cd-88f0-a4c46bd91734" providerId="ADAL" clId="{F85DF853-6556-8C4C-86A5-1B26E9236896}" dt="2024-05-28T13:14:58.760" v="4"/>
          <pc:sldLayoutMkLst>
            <pc:docMk/>
            <pc:sldMasterMk cId="2795091947" sldId="2147483648"/>
            <pc:sldLayoutMk cId="3426125826" sldId="2147483651"/>
          </pc:sldLayoutMkLst>
        </pc:sldLayoutChg>
        <pc:sldLayoutChg chg="setBg">
          <pc:chgData name="Niloofar Hosseini" userId="eb3e3110-2622-43cd-88f0-a4c46bd91734" providerId="ADAL" clId="{F85DF853-6556-8C4C-86A5-1B26E9236896}" dt="2024-05-28T13:14:58.760" v="4"/>
          <pc:sldLayoutMkLst>
            <pc:docMk/>
            <pc:sldMasterMk cId="2795091947" sldId="2147483648"/>
            <pc:sldLayoutMk cId="3289116147" sldId="2147483652"/>
          </pc:sldLayoutMkLst>
        </pc:sldLayoutChg>
        <pc:sldLayoutChg chg="setBg">
          <pc:chgData name="Niloofar Hosseini" userId="eb3e3110-2622-43cd-88f0-a4c46bd91734" providerId="ADAL" clId="{F85DF853-6556-8C4C-86A5-1B26E9236896}" dt="2024-05-28T13:14:58.760" v="4"/>
          <pc:sldLayoutMkLst>
            <pc:docMk/>
            <pc:sldMasterMk cId="2795091947" sldId="2147483648"/>
            <pc:sldLayoutMk cId="253630311" sldId="2147483653"/>
          </pc:sldLayoutMkLst>
        </pc:sldLayoutChg>
        <pc:sldLayoutChg chg="setBg">
          <pc:chgData name="Niloofar Hosseini" userId="eb3e3110-2622-43cd-88f0-a4c46bd91734" providerId="ADAL" clId="{F85DF853-6556-8C4C-86A5-1B26E9236896}" dt="2024-05-28T13:14:58.760" v="4"/>
          <pc:sldLayoutMkLst>
            <pc:docMk/>
            <pc:sldMasterMk cId="2795091947" sldId="2147483648"/>
            <pc:sldLayoutMk cId="3213604315" sldId="2147483654"/>
          </pc:sldLayoutMkLst>
        </pc:sldLayoutChg>
        <pc:sldLayoutChg chg="setBg">
          <pc:chgData name="Niloofar Hosseini" userId="eb3e3110-2622-43cd-88f0-a4c46bd91734" providerId="ADAL" clId="{F85DF853-6556-8C4C-86A5-1B26E9236896}" dt="2024-05-28T13:14:58.760" v="4"/>
          <pc:sldLayoutMkLst>
            <pc:docMk/>
            <pc:sldMasterMk cId="2795091947" sldId="2147483648"/>
            <pc:sldLayoutMk cId="4233422947" sldId="2147483655"/>
          </pc:sldLayoutMkLst>
        </pc:sldLayoutChg>
        <pc:sldLayoutChg chg="setBg">
          <pc:chgData name="Niloofar Hosseini" userId="eb3e3110-2622-43cd-88f0-a4c46bd91734" providerId="ADAL" clId="{F85DF853-6556-8C4C-86A5-1B26E9236896}" dt="2024-05-28T13:14:58.760" v="4"/>
          <pc:sldLayoutMkLst>
            <pc:docMk/>
            <pc:sldMasterMk cId="2795091947" sldId="2147483648"/>
            <pc:sldLayoutMk cId="2017361810" sldId="2147483656"/>
          </pc:sldLayoutMkLst>
        </pc:sldLayoutChg>
        <pc:sldLayoutChg chg="setBg">
          <pc:chgData name="Niloofar Hosseini" userId="eb3e3110-2622-43cd-88f0-a4c46bd91734" providerId="ADAL" clId="{F85DF853-6556-8C4C-86A5-1B26E9236896}" dt="2024-05-28T13:14:58.760" v="4"/>
          <pc:sldLayoutMkLst>
            <pc:docMk/>
            <pc:sldMasterMk cId="2795091947" sldId="2147483648"/>
            <pc:sldLayoutMk cId="3805548805" sldId="2147483657"/>
          </pc:sldLayoutMkLst>
        </pc:sldLayoutChg>
        <pc:sldLayoutChg chg="setBg">
          <pc:chgData name="Niloofar Hosseini" userId="eb3e3110-2622-43cd-88f0-a4c46bd91734" providerId="ADAL" clId="{F85DF853-6556-8C4C-86A5-1B26E9236896}" dt="2024-05-28T13:14:58.760" v="4"/>
          <pc:sldLayoutMkLst>
            <pc:docMk/>
            <pc:sldMasterMk cId="2795091947" sldId="2147483648"/>
            <pc:sldLayoutMk cId="2035246127" sldId="2147483658"/>
          </pc:sldLayoutMkLst>
        </pc:sldLayoutChg>
        <pc:sldLayoutChg chg="setBg">
          <pc:chgData name="Niloofar Hosseini" userId="eb3e3110-2622-43cd-88f0-a4c46bd91734" providerId="ADAL" clId="{F85DF853-6556-8C4C-86A5-1B26E9236896}" dt="2024-05-28T13:14:58.760" v="4"/>
          <pc:sldLayoutMkLst>
            <pc:docMk/>
            <pc:sldMasterMk cId="2795091947" sldId="2147483648"/>
            <pc:sldLayoutMk cId="3106494596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02ACB-D099-4B85-A31E-F202807FCFA4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B4E3-0D77-49AD-AED8-4F2CD89C77A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960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02ACB-D099-4B85-A31E-F202807FCFA4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B4E3-0D77-49AD-AED8-4F2CD89C77A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5246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02ACB-D099-4B85-A31E-F202807FCFA4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B4E3-0D77-49AD-AED8-4F2CD89C77A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6494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02ACB-D099-4B85-A31E-F202807FCFA4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B4E3-0D77-49AD-AED8-4F2CD89C77A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8958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02ACB-D099-4B85-A31E-F202807FCFA4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B4E3-0D77-49AD-AED8-4F2CD89C77A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6125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02ACB-D099-4B85-A31E-F202807FCFA4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B4E3-0D77-49AD-AED8-4F2CD89C77A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9116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02ACB-D099-4B85-A31E-F202807FCFA4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B4E3-0D77-49AD-AED8-4F2CD89C77A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630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02ACB-D099-4B85-A31E-F202807FCFA4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B4E3-0D77-49AD-AED8-4F2CD89C77A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3604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02ACB-D099-4B85-A31E-F202807FCFA4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B4E3-0D77-49AD-AED8-4F2CD89C77A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3422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02ACB-D099-4B85-A31E-F202807FCFA4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B4E3-0D77-49AD-AED8-4F2CD89C77A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7361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02ACB-D099-4B85-A31E-F202807FCFA4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CB4E3-0D77-49AD-AED8-4F2CD89C77A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5548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02ACB-D099-4B85-A31E-F202807FCFA4}" type="datetimeFigureOut">
              <a:rPr lang="de-DE" smtClean="0"/>
              <a:t>28.05.24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CB4E3-0D77-49AD-AED8-4F2CD89C77A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509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7701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56309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80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پدر سرمدی پادشاه جلال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خالق آسمان و زمین خدای قدیر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بره </a:t>
            </a:r>
            <a:r>
              <a:rPr lang="fa-IR" sz="4500" dirty="0" err="1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ی</a:t>
            </a:r>
            <a:r>
              <a:rPr lang="fa-IR" sz="450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 تخت نشین </a:t>
            </a:r>
            <a:r>
              <a:rPr lang="fa-IR" sz="4500" dirty="0" err="1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منجی</a:t>
            </a:r>
            <a:r>
              <a:rPr lang="fa-IR" sz="450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500" dirty="0" err="1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بینظیر</a:t>
            </a:r>
            <a:endParaRPr lang="fa-IR" sz="450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قلبهای ما مشتاق توست ، ای پادشاه عیسی</a:t>
            </a:r>
            <a:endParaRPr lang="fa-IR" sz="280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280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280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280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63463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8238794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800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cap="none" spc="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هر چشمی خواهد دید</a:t>
            </a:r>
          </a:p>
          <a:p>
            <a:pPr algn="ctr" rtl="1">
              <a:lnSpc>
                <a:spcPct val="200000"/>
              </a:lnSpc>
            </a:pPr>
            <a:r>
              <a:rPr lang="fa-IR" sz="500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جلالت را در آسمان</a:t>
            </a:r>
          </a:p>
          <a:p>
            <a:pPr algn="ctr" rtl="1">
              <a:lnSpc>
                <a:spcPct val="200000"/>
              </a:lnSpc>
            </a:pPr>
            <a:endParaRPr lang="fa-IR" sz="4800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36820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52539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cap="none" spc="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پادشاه ، خداوند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هر زانویی نزدت خم گردد</a:t>
            </a:r>
            <a:endParaRPr lang="en-US" sz="5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cap="none" spc="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پادشاه خداوند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هر زبانی نامت را سراید</a:t>
            </a:r>
          </a:p>
          <a:p>
            <a:pPr algn="ctr" rtl="1">
              <a:lnSpc>
                <a:spcPct val="150000"/>
              </a:lnSpc>
            </a:pPr>
            <a:endParaRPr lang="fa-IR" sz="50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50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6439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56309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80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فروتن در حضورت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مشتاق </a:t>
            </a:r>
            <a:r>
              <a:rPr lang="fa-IR" sz="4500" dirty="0" err="1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دیدارت</a:t>
            </a:r>
            <a:endParaRPr lang="fa-IR" sz="450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با تمام وجود نامت </a:t>
            </a:r>
            <a:r>
              <a:rPr lang="fa-IR" sz="4500" dirty="0" err="1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برافرازیم</a:t>
            </a:r>
            <a:endParaRPr lang="fa-IR" sz="450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عیسی</a:t>
            </a:r>
            <a:endParaRPr lang="fa-IR" sz="280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280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280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280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08701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8238794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800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000" cap="none" spc="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هر چشمی خواهد دید</a:t>
            </a:r>
          </a:p>
          <a:p>
            <a:pPr algn="ctr" rtl="1">
              <a:lnSpc>
                <a:spcPct val="200000"/>
              </a:lnSpc>
            </a:pPr>
            <a:r>
              <a:rPr lang="fa-IR" sz="500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جلالت را در آسمان</a:t>
            </a:r>
          </a:p>
          <a:p>
            <a:pPr algn="ctr" rtl="1">
              <a:lnSpc>
                <a:spcPct val="200000"/>
              </a:lnSpc>
            </a:pPr>
            <a:endParaRPr lang="fa-IR" sz="4800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67401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52539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cap="none" spc="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پادشاه ، خداوند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هر زانویی نزدت خم گردد</a:t>
            </a:r>
            <a:endParaRPr lang="en-US" sz="5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cap="none" spc="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پادشاه خداوند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هر زبانی نامت را سراید</a:t>
            </a:r>
          </a:p>
          <a:p>
            <a:pPr algn="ctr" rtl="1">
              <a:lnSpc>
                <a:spcPct val="150000"/>
              </a:lnSpc>
            </a:pPr>
            <a:endParaRPr lang="fa-IR" sz="50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50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501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86414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شایسته ی جلال و اکرام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تنها تویی خداوند ، عیسی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Times New Roman" panose="02020603050405020304" pitchFamily="18" charset="0"/>
              </a:rPr>
              <a:t>(</a:t>
            </a:r>
            <a:r>
              <a:rPr lang="en-US" sz="360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Times New Roman" panose="02020603050405020304" pitchFamily="18" charset="0"/>
              </a:rPr>
              <a:t>x</a:t>
            </a:r>
            <a:r>
              <a:rPr lang="fa-IR" sz="360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Times New Roman" panose="02020603050405020304" pitchFamily="18" charset="0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889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0617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95</Words>
  <Application>Microsoft Macintosh PowerPoint</Application>
  <PresentationFormat>Widescreen</PresentationFormat>
  <Paragraphs>35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1</cp:revision>
  <dcterms:created xsi:type="dcterms:W3CDTF">2019-12-05T16:44:42Z</dcterms:created>
  <dcterms:modified xsi:type="dcterms:W3CDTF">2024-05-28T13:50:36Z</dcterms:modified>
</cp:coreProperties>
</file>