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57" r:id="rId4"/>
    <p:sldId id="266" r:id="rId5"/>
    <p:sldId id="267" r:id="rId6"/>
    <p:sldId id="268" r:id="rId7"/>
    <p:sldId id="269" r:id="rId8"/>
    <p:sldId id="270" r:id="rId9"/>
    <p:sldId id="271" r:id="rId10"/>
    <p:sldId id="265" r:id="rId11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6"/>
    <p:restoredTop sz="94719"/>
  </p:normalViewPr>
  <p:slideViewPr>
    <p:cSldViewPr snapToGrid="0" snapToObjects="1">
      <p:cViewPr varScale="1">
        <p:scale>
          <a:sx n="124" d="100"/>
          <a:sy n="124" d="100"/>
        </p:scale>
        <p:origin x="200" y="1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C9114892-4D4B-4846-A8E2-741E47834BD3}"/>
    <pc:docChg chg="addSld delSld modSld sldOrd modMainMaster">
      <pc:chgData name="Niloofar Hosseini" userId="eb3e3110-2622-43cd-88f0-a4c46bd91734" providerId="ADAL" clId="{C9114892-4D4B-4846-A8E2-741E47834BD3}" dt="2024-06-18T09:00:43.205" v="379" actId="20578"/>
      <pc:docMkLst>
        <pc:docMk/>
      </pc:docMkLst>
      <pc:sldChg chg="addSp delSp modSp mod setBg">
        <pc:chgData name="Niloofar Hosseini" userId="eb3e3110-2622-43cd-88f0-a4c46bd91734" providerId="ADAL" clId="{C9114892-4D4B-4846-A8E2-741E47834BD3}" dt="2024-06-18T08:57:26.283" v="24"/>
        <pc:sldMkLst>
          <pc:docMk/>
          <pc:sldMk cId="3274824069" sldId="256"/>
        </pc:sldMkLst>
        <pc:spChg chg="add del mod">
          <ac:chgData name="Niloofar Hosseini" userId="eb3e3110-2622-43cd-88f0-a4c46bd91734" providerId="ADAL" clId="{C9114892-4D4B-4846-A8E2-741E47834BD3}" dt="2024-06-18T08:57:26.283" v="24"/>
          <ac:spMkLst>
            <pc:docMk/>
            <pc:sldMk cId="3274824069" sldId="256"/>
            <ac:spMk id="2" creationId="{A0BF5887-E4AD-9072-AE8F-5C222581A3E9}"/>
          </ac:spMkLst>
        </pc:spChg>
        <pc:spChg chg="mod">
          <ac:chgData name="Niloofar Hosseini" userId="eb3e3110-2622-43cd-88f0-a4c46bd91734" providerId="ADAL" clId="{C9114892-4D4B-4846-A8E2-741E47834BD3}" dt="2024-06-18T08:57:20.605" v="22" actId="403"/>
          <ac:spMkLst>
            <pc:docMk/>
            <pc:sldMk cId="3274824069" sldId="256"/>
            <ac:spMk id="4" creationId="{B5A229DB-0B75-104F-8F7B-ED70E8BFB311}"/>
          </ac:spMkLst>
        </pc:spChg>
      </pc:sldChg>
      <pc:sldChg chg="modSp mod">
        <pc:chgData name="Niloofar Hosseini" userId="eb3e3110-2622-43cd-88f0-a4c46bd91734" providerId="ADAL" clId="{C9114892-4D4B-4846-A8E2-741E47834BD3}" dt="2024-06-18T08:57:52.748" v="42" actId="403"/>
        <pc:sldMkLst>
          <pc:docMk/>
          <pc:sldMk cId="1830340264" sldId="257"/>
        </pc:sldMkLst>
        <pc:spChg chg="mod">
          <ac:chgData name="Niloofar Hosseini" userId="eb3e3110-2622-43cd-88f0-a4c46bd91734" providerId="ADAL" clId="{C9114892-4D4B-4846-A8E2-741E47834BD3}" dt="2024-06-18T08:57:52.748" v="42" actId="403"/>
          <ac:spMkLst>
            <pc:docMk/>
            <pc:sldMk cId="1830340264" sldId="257"/>
            <ac:spMk id="4" creationId="{B5A229DB-0B75-104F-8F7B-ED70E8BFB311}"/>
          </ac:spMkLst>
        </pc:spChg>
      </pc:sldChg>
      <pc:sldChg chg="del">
        <pc:chgData name="Niloofar Hosseini" userId="eb3e3110-2622-43cd-88f0-a4c46bd91734" providerId="ADAL" clId="{C9114892-4D4B-4846-A8E2-741E47834BD3}" dt="2024-06-18T08:57:58.085" v="43" actId="2696"/>
        <pc:sldMkLst>
          <pc:docMk/>
          <pc:sldMk cId="1268465297" sldId="258"/>
        </pc:sldMkLst>
      </pc:sldChg>
      <pc:sldChg chg="del">
        <pc:chgData name="Niloofar Hosseini" userId="eb3e3110-2622-43cd-88f0-a4c46bd91734" providerId="ADAL" clId="{C9114892-4D4B-4846-A8E2-741E47834BD3}" dt="2024-06-18T08:57:59.071" v="44" actId="2696"/>
        <pc:sldMkLst>
          <pc:docMk/>
          <pc:sldMk cId="94255636" sldId="259"/>
        </pc:sldMkLst>
      </pc:sldChg>
      <pc:sldChg chg="del">
        <pc:chgData name="Niloofar Hosseini" userId="eb3e3110-2622-43cd-88f0-a4c46bd91734" providerId="ADAL" clId="{C9114892-4D4B-4846-A8E2-741E47834BD3}" dt="2024-06-18T08:57:59.940" v="45" actId="2696"/>
        <pc:sldMkLst>
          <pc:docMk/>
          <pc:sldMk cId="4287791861" sldId="260"/>
        </pc:sldMkLst>
      </pc:sldChg>
      <pc:sldChg chg="del">
        <pc:chgData name="Niloofar Hosseini" userId="eb3e3110-2622-43cd-88f0-a4c46bd91734" providerId="ADAL" clId="{C9114892-4D4B-4846-A8E2-741E47834BD3}" dt="2024-06-18T08:58:00.479" v="46" actId="2696"/>
        <pc:sldMkLst>
          <pc:docMk/>
          <pc:sldMk cId="2711643228" sldId="261"/>
        </pc:sldMkLst>
      </pc:sldChg>
      <pc:sldChg chg="del">
        <pc:chgData name="Niloofar Hosseini" userId="eb3e3110-2622-43cd-88f0-a4c46bd91734" providerId="ADAL" clId="{C9114892-4D4B-4846-A8E2-741E47834BD3}" dt="2024-06-18T08:58:01.418" v="48" actId="2696"/>
        <pc:sldMkLst>
          <pc:docMk/>
          <pc:sldMk cId="1508328713" sldId="262"/>
        </pc:sldMkLst>
      </pc:sldChg>
      <pc:sldChg chg="del">
        <pc:chgData name="Niloofar Hosseini" userId="eb3e3110-2622-43cd-88f0-a4c46bd91734" providerId="ADAL" clId="{C9114892-4D4B-4846-A8E2-741E47834BD3}" dt="2024-06-18T08:58:00.942" v="47" actId="2696"/>
        <pc:sldMkLst>
          <pc:docMk/>
          <pc:sldMk cId="505199353" sldId="263"/>
        </pc:sldMkLst>
      </pc:sldChg>
      <pc:sldChg chg="setBg">
        <pc:chgData name="Niloofar Hosseini" userId="eb3e3110-2622-43cd-88f0-a4c46bd91734" providerId="ADAL" clId="{C9114892-4D4B-4846-A8E2-741E47834BD3}" dt="2024-06-18T08:56:30.567" v="4"/>
        <pc:sldMkLst>
          <pc:docMk/>
          <pc:sldMk cId="2163426338" sldId="264"/>
        </pc:sldMkLst>
      </pc:sldChg>
      <pc:sldChg chg="setBg">
        <pc:chgData name="Niloofar Hosseini" userId="eb3e3110-2622-43cd-88f0-a4c46bd91734" providerId="ADAL" clId="{C9114892-4D4B-4846-A8E2-741E47834BD3}" dt="2024-06-18T08:56:35.929" v="6"/>
        <pc:sldMkLst>
          <pc:docMk/>
          <pc:sldMk cId="1582617127" sldId="265"/>
        </pc:sldMkLst>
      </pc:sldChg>
      <pc:sldChg chg="modSp add mod">
        <pc:chgData name="Niloofar Hosseini" userId="eb3e3110-2622-43cd-88f0-a4c46bd91734" providerId="ADAL" clId="{C9114892-4D4B-4846-A8E2-741E47834BD3}" dt="2024-06-18T08:58:20.461" v="110" actId="20577"/>
        <pc:sldMkLst>
          <pc:docMk/>
          <pc:sldMk cId="3155832402" sldId="266"/>
        </pc:sldMkLst>
        <pc:spChg chg="mod">
          <ac:chgData name="Niloofar Hosseini" userId="eb3e3110-2622-43cd-88f0-a4c46bd91734" providerId="ADAL" clId="{C9114892-4D4B-4846-A8E2-741E47834BD3}" dt="2024-06-18T08:58:20.461" v="110" actId="20577"/>
          <ac:spMkLst>
            <pc:docMk/>
            <pc:sldMk cId="3155832402" sldId="266"/>
            <ac:spMk id="4" creationId="{B5A229DB-0B75-104F-8F7B-ED70E8BFB311}"/>
          </ac:spMkLst>
        </pc:spChg>
      </pc:sldChg>
      <pc:sldChg chg="add replId">
        <pc:chgData name="Niloofar Hosseini" userId="eb3e3110-2622-43cd-88f0-a4c46bd91734" providerId="ADAL" clId="{C9114892-4D4B-4846-A8E2-741E47834BD3}" dt="2024-06-18T08:58:04.501" v="49" actId="2890"/>
        <pc:sldMkLst>
          <pc:docMk/>
          <pc:sldMk cId="3717365747" sldId="267"/>
        </pc:sldMkLst>
      </pc:sldChg>
      <pc:sldChg chg="modSp add mod">
        <pc:chgData name="Niloofar Hosseini" userId="eb3e3110-2622-43cd-88f0-a4c46bd91734" providerId="ADAL" clId="{C9114892-4D4B-4846-A8E2-741E47834BD3}" dt="2024-06-18T08:58:50.648" v="156" actId="20577"/>
        <pc:sldMkLst>
          <pc:docMk/>
          <pc:sldMk cId="1191759475" sldId="268"/>
        </pc:sldMkLst>
        <pc:spChg chg="mod">
          <ac:chgData name="Niloofar Hosseini" userId="eb3e3110-2622-43cd-88f0-a4c46bd91734" providerId="ADAL" clId="{C9114892-4D4B-4846-A8E2-741E47834BD3}" dt="2024-06-18T08:58:50.648" v="156" actId="20577"/>
          <ac:spMkLst>
            <pc:docMk/>
            <pc:sldMk cId="1191759475" sldId="268"/>
            <ac:spMk id="4" creationId="{B5A229DB-0B75-104F-8F7B-ED70E8BFB311}"/>
          </ac:spMkLst>
        </pc:spChg>
      </pc:sldChg>
      <pc:sldChg chg="modSp add mod ord">
        <pc:chgData name="Niloofar Hosseini" userId="eb3e3110-2622-43cd-88f0-a4c46bd91734" providerId="ADAL" clId="{C9114892-4D4B-4846-A8E2-741E47834BD3}" dt="2024-06-18T08:59:45.041" v="317" actId="20577"/>
        <pc:sldMkLst>
          <pc:docMk/>
          <pc:sldMk cId="3353575114" sldId="269"/>
        </pc:sldMkLst>
        <pc:spChg chg="mod">
          <ac:chgData name="Niloofar Hosseini" userId="eb3e3110-2622-43cd-88f0-a4c46bd91734" providerId="ADAL" clId="{C9114892-4D4B-4846-A8E2-741E47834BD3}" dt="2024-06-18T08:59:45.041" v="317" actId="20577"/>
          <ac:spMkLst>
            <pc:docMk/>
            <pc:sldMk cId="3353575114" sldId="269"/>
            <ac:spMk id="4" creationId="{B5A229DB-0B75-104F-8F7B-ED70E8BFB311}"/>
          </ac:spMkLst>
        </pc:spChg>
      </pc:sldChg>
      <pc:sldChg chg="modSp add mod ord">
        <pc:chgData name="Niloofar Hosseini" userId="eb3e3110-2622-43cd-88f0-a4c46bd91734" providerId="ADAL" clId="{C9114892-4D4B-4846-A8E2-741E47834BD3}" dt="2024-06-18T09:00:32.550" v="377" actId="20577"/>
        <pc:sldMkLst>
          <pc:docMk/>
          <pc:sldMk cId="883203512" sldId="270"/>
        </pc:sldMkLst>
        <pc:spChg chg="mod">
          <ac:chgData name="Niloofar Hosseini" userId="eb3e3110-2622-43cd-88f0-a4c46bd91734" providerId="ADAL" clId="{C9114892-4D4B-4846-A8E2-741E47834BD3}" dt="2024-06-18T09:00:32.550" v="377" actId="20577"/>
          <ac:spMkLst>
            <pc:docMk/>
            <pc:sldMk cId="883203512" sldId="270"/>
            <ac:spMk id="4" creationId="{B5A229DB-0B75-104F-8F7B-ED70E8BFB311}"/>
          </ac:spMkLst>
        </pc:spChg>
      </pc:sldChg>
      <pc:sldChg chg="add ord">
        <pc:chgData name="Niloofar Hosseini" userId="eb3e3110-2622-43cd-88f0-a4c46bd91734" providerId="ADAL" clId="{C9114892-4D4B-4846-A8E2-741E47834BD3}" dt="2024-06-18T09:00:43.205" v="379" actId="20578"/>
        <pc:sldMkLst>
          <pc:docMk/>
          <pc:sldMk cId="2924186002" sldId="271"/>
        </pc:sldMkLst>
      </pc:sldChg>
      <pc:sldMasterChg chg="setBg modSldLayout">
        <pc:chgData name="Niloofar Hosseini" userId="eb3e3110-2622-43cd-88f0-a4c46bd91734" providerId="ADAL" clId="{C9114892-4D4B-4846-A8E2-741E47834BD3}" dt="2024-06-18T08:56:25.433" v="2"/>
        <pc:sldMasterMkLst>
          <pc:docMk/>
          <pc:sldMasterMk cId="3542548881" sldId="2147483648"/>
        </pc:sldMasterMkLst>
        <pc:sldLayoutChg chg="setBg">
          <pc:chgData name="Niloofar Hosseini" userId="eb3e3110-2622-43cd-88f0-a4c46bd91734" providerId="ADAL" clId="{C9114892-4D4B-4846-A8E2-741E47834BD3}" dt="2024-06-18T08:56:25.433" v="2"/>
          <pc:sldLayoutMkLst>
            <pc:docMk/>
            <pc:sldMasterMk cId="3542548881" sldId="2147483648"/>
            <pc:sldLayoutMk cId="2115531801" sldId="2147483649"/>
          </pc:sldLayoutMkLst>
        </pc:sldLayoutChg>
        <pc:sldLayoutChg chg="setBg">
          <pc:chgData name="Niloofar Hosseini" userId="eb3e3110-2622-43cd-88f0-a4c46bd91734" providerId="ADAL" clId="{C9114892-4D4B-4846-A8E2-741E47834BD3}" dt="2024-06-18T08:56:25.433" v="2"/>
          <pc:sldLayoutMkLst>
            <pc:docMk/>
            <pc:sldMasterMk cId="3542548881" sldId="2147483648"/>
            <pc:sldLayoutMk cId="2386861973" sldId="2147483650"/>
          </pc:sldLayoutMkLst>
        </pc:sldLayoutChg>
        <pc:sldLayoutChg chg="setBg">
          <pc:chgData name="Niloofar Hosseini" userId="eb3e3110-2622-43cd-88f0-a4c46bd91734" providerId="ADAL" clId="{C9114892-4D4B-4846-A8E2-741E47834BD3}" dt="2024-06-18T08:56:25.433" v="2"/>
          <pc:sldLayoutMkLst>
            <pc:docMk/>
            <pc:sldMasterMk cId="3542548881" sldId="2147483648"/>
            <pc:sldLayoutMk cId="2060489876" sldId="2147483651"/>
          </pc:sldLayoutMkLst>
        </pc:sldLayoutChg>
        <pc:sldLayoutChg chg="setBg">
          <pc:chgData name="Niloofar Hosseini" userId="eb3e3110-2622-43cd-88f0-a4c46bd91734" providerId="ADAL" clId="{C9114892-4D4B-4846-A8E2-741E47834BD3}" dt="2024-06-18T08:56:25.433" v="2"/>
          <pc:sldLayoutMkLst>
            <pc:docMk/>
            <pc:sldMasterMk cId="3542548881" sldId="2147483648"/>
            <pc:sldLayoutMk cId="1598478810" sldId="2147483652"/>
          </pc:sldLayoutMkLst>
        </pc:sldLayoutChg>
        <pc:sldLayoutChg chg="setBg">
          <pc:chgData name="Niloofar Hosseini" userId="eb3e3110-2622-43cd-88f0-a4c46bd91734" providerId="ADAL" clId="{C9114892-4D4B-4846-A8E2-741E47834BD3}" dt="2024-06-18T08:56:25.433" v="2"/>
          <pc:sldLayoutMkLst>
            <pc:docMk/>
            <pc:sldMasterMk cId="3542548881" sldId="2147483648"/>
            <pc:sldLayoutMk cId="778943617" sldId="2147483653"/>
          </pc:sldLayoutMkLst>
        </pc:sldLayoutChg>
        <pc:sldLayoutChg chg="setBg">
          <pc:chgData name="Niloofar Hosseini" userId="eb3e3110-2622-43cd-88f0-a4c46bd91734" providerId="ADAL" clId="{C9114892-4D4B-4846-A8E2-741E47834BD3}" dt="2024-06-18T08:56:25.433" v="2"/>
          <pc:sldLayoutMkLst>
            <pc:docMk/>
            <pc:sldMasterMk cId="3542548881" sldId="2147483648"/>
            <pc:sldLayoutMk cId="2464111056" sldId="2147483654"/>
          </pc:sldLayoutMkLst>
        </pc:sldLayoutChg>
        <pc:sldLayoutChg chg="setBg">
          <pc:chgData name="Niloofar Hosseini" userId="eb3e3110-2622-43cd-88f0-a4c46bd91734" providerId="ADAL" clId="{C9114892-4D4B-4846-A8E2-741E47834BD3}" dt="2024-06-18T08:56:25.433" v="2"/>
          <pc:sldLayoutMkLst>
            <pc:docMk/>
            <pc:sldMasterMk cId="3542548881" sldId="2147483648"/>
            <pc:sldLayoutMk cId="2842673815" sldId="2147483655"/>
          </pc:sldLayoutMkLst>
        </pc:sldLayoutChg>
        <pc:sldLayoutChg chg="setBg">
          <pc:chgData name="Niloofar Hosseini" userId="eb3e3110-2622-43cd-88f0-a4c46bd91734" providerId="ADAL" clId="{C9114892-4D4B-4846-A8E2-741E47834BD3}" dt="2024-06-18T08:56:25.433" v="2"/>
          <pc:sldLayoutMkLst>
            <pc:docMk/>
            <pc:sldMasterMk cId="3542548881" sldId="2147483648"/>
            <pc:sldLayoutMk cId="1916306544" sldId="2147483656"/>
          </pc:sldLayoutMkLst>
        </pc:sldLayoutChg>
        <pc:sldLayoutChg chg="setBg">
          <pc:chgData name="Niloofar Hosseini" userId="eb3e3110-2622-43cd-88f0-a4c46bd91734" providerId="ADAL" clId="{C9114892-4D4B-4846-A8E2-741E47834BD3}" dt="2024-06-18T08:56:25.433" v="2"/>
          <pc:sldLayoutMkLst>
            <pc:docMk/>
            <pc:sldMasterMk cId="3542548881" sldId="2147483648"/>
            <pc:sldLayoutMk cId="2089169267" sldId="2147483657"/>
          </pc:sldLayoutMkLst>
        </pc:sldLayoutChg>
        <pc:sldLayoutChg chg="setBg">
          <pc:chgData name="Niloofar Hosseini" userId="eb3e3110-2622-43cd-88f0-a4c46bd91734" providerId="ADAL" clId="{C9114892-4D4B-4846-A8E2-741E47834BD3}" dt="2024-06-18T08:56:25.433" v="2"/>
          <pc:sldLayoutMkLst>
            <pc:docMk/>
            <pc:sldMasterMk cId="3542548881" sldId="2147483648"/>
            <pc:sldLayoutMk cId="2100682568" sldId="2147483658"/>
          </pc:sldLayoutMkLst>
        </pc:sldLayoutChg>
        <pc:sldLayoutChg chg="setBg">
          <pc:chgData name="Niloofar Hosseini" userId="eb3e3110-2622-43cd-88f0-a4c46bd91734" providerId="ADAL" clId="{C9114892-4D4B-4846-A8E2-741E47834BD3}" dt="2024-06-18T08:56:25.433" v="2"/>
          <pc:sldLayoutMkLst>
            <pc:docMk/>
            <pc:sldMasterMk cId="3542548881" sldId="2147483648"/>
            <pc:sldLayoutMk cId="1690117413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0E302-74DE-D043-8904-8D5ECD15A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0FC9CA-1960-BA4E-B1C0-16A2921A1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F8564-EAC4-B946-A782-497D6D03B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F022-5A87-1945-9C5E-A1A1F9381FE4}" type="datetimeFigureOut">
              <a:rPr lang="en-DE" smtClean="0"/>
              <a:t>6/18/24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B462F-F669-644A-810F-07734C26C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95978-5AE2-AB40-9B3F-16D9A07B1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3767-86A6-7C46-B17A-CF423E692E9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1553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1B3DF-6430-C34D-A5F8-936D4393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A34F7D-E94A-0644-B2B1-E10BC84CD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DF9DA-E9AB-794B-B504-C5AB28C29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F022-5A87-1945-9C5E-A1A1F9381FE4}" type="datetimeFigureOut">
              <a:rPr lang="en-DE" smtClean="0"/>
              <a:t>6/18/24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F3CD3-839B-1E43-9A5D-6B1794F6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EBF8A-495C-014C-B78E-CEA0F1B7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3767-86A6-7C46-B17A-CF423E692E9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0068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30C91E-9B3C-504A-B69D-707D2F365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088D2-2FB6-BA47-9886-5055B7A9C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8EC2E-62F6-B843-BF51-0E4A788EC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F022-5A87-1945-9C5E-A1A1F9381FE4}" type="datetimeFigureOut">
              <a:rPr lang="en-DE" smtClean="0"/>
              <a:t>6/18/24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CA8FC-594D-3A4B-BF6B-C6ABA060D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9A011-F721-5E4B-8CB5-A81AE3CA5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3767-86A6-7C46-B17A-CF423E692E9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9011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35B61-B418-954A-AA35-516071179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B3318-3691-8145-B082-3FA4ED7A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4DFB3-3E5D-2747-924C-937C213E4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F022-5A87-1945-9C5E-A1A1F9381FE4}" type="datetimeFigureOut">
              <a:rPr lang="en-DE" smtClean="0"/>
              <a:t>6/18/24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9D571-0FE2-8340-8A4F-9DC74712A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B093E-4097-184D-B48F-8DE58D95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3767-86A6-7C46-B17A-CF423E692E9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8686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A639B-F09E-E140-BDFC-C88C41297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B449C-B861-6A44-B79F-DA1EFFC04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D4FB5-45E7-524C-99DE-81AE2FCD1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F022-5A87-1945-9C5E-A1A1F9381FE4}" type="datetimeFigureOut">
              <a:rPr lang="en-DE" smtClean="0"/>
              <a:t>6/18/24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1F35A-242D-C14D-8076-971D85EB1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F3CC4-B36E-F548-ABEB-42F5E9EB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3767-86A6-7C46-B17A-CF423E692E9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6048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17AEF-EAC7-1046-87C8-7DF847C2B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8D463-C51E-E149-991C-33A7DEFEF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1A0A3-0972-B44E-8706-CAD4A2866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A2CD7-5258-F64E-8135-430B59FE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F022-5A87-1945-9C5E-A1A1F9381FE4}" type="datetimeFigureOut">
              <a:rPr lang="en-DE" smtClean="0"/>
              <a:t>6/18/24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A184F-2FE3-014C-B507-9D0C027A5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9BB51-6B9C-9144-A54E-9B557572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3767-86A6-7C46-B17A-CF423E692E9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9847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D51F3-E9DD-D14F-BF23-E3FB91B63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CE0E8-DE84-954F-A6F5-72E418D73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D9995-EE2C-B049-9E24-CB35D1E70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84C99-72A9-D748-8936-F294D311C7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8A85A5-5AD4-5047-AB47-A25EE4C55F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9C6D0D-F1D2-F64F-A736-262B45410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F022-5A87-1945-9C5E-A1A1F9381FE4}" type="datetimeFigureOut">
              <a:rPr lang="en-DE" smtClean="0"/>
              <a:t>6/18/24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35CC8E-3DD7-7E40-BDA8-4E203885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DEABC-7D86-0A44-9D7E-8E6285880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3767-86A6-7C46-B17A-CF423E692E9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78943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C529E-B2EA-1F44-AEF1-F5E36E8C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D4DD77-276C-5B4F-81BB-38B75E40C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F022-5A87-1945-9C5E-A1A1F9381FE4}" type="datetimeFigureOut">
              <a:rPr lang="en-DE" smtClean="0"/>
              <a:t>6/18/24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6FE788-910D-074B-99E0-7D85ED239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95888-17CE-A34B-BC46-8982E55D4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3767-86A6-7C46-B17A-CF423E692E9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6411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912556-AC30-074D-B88C-4A33557DA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F022-5A87-1945-9C5E-A1A1F9381FE4}" type="datetimeFigureOut">
              <a:rPr lang="en-DE" smtClean="0"/>
              <a:t>6/18/24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3E628D-E04A-C64B-9B0A-557EED42E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2B404-BA3F-2449-9589-635D5E7A4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3767-86A6-7C46-B17A-CF423E692E9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4267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494A-2831-0645-A53B-B862CB18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8D14E-0DE0-1D4F-8138-9F7A13E38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55F07A-0821-5344-8BDA-0CDCFD3E0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55BDB-ED01-4F47-8960-C80E8261D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F022-5A87-1945-9C5E-A1A1F9381FE4}" type="datetimeFigureOut">
              <a:rPr lang="en-DE" smtClean="0"/>
              <a:t>6/18/24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AB2E8-1F4D-3B40-ADB9-2BD638A2C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D27D8-F427-0C4F-8F81-8FAC3066E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3767-86A6-7C46-B17A-CF423E692E9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1630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82446-7499-3141-BA2D-5C0DB066E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347AF5-A843-344C-BD4C-B9A8A3A48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CBD84-403A-9345-9243-12E5EE098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6C710-32F5-0546-960E-BDF4635B8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F022-5A87-1945-9C5E-A1A1F9381FE4}" type="datetimeFigureOut">
              <a:rPr lang="en-DE" smtClean="0"/>
              <a:t>6/18/24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E5AAD-F593-D941-9E82-27162361B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8B3E2-C85C-E148-A648-F2B80CF3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3767-86A6-7C46-B17A-CF423E692E9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8916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8D801-0CF8-404D-A7A8-042FB60FF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82E0C-4BAD-BC46-813C-DBC1274C3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1F065-E906-DC4B-BD27-8A6CA2574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EF022-5A87-1945-9C5E-A1A1F9381FE4}" type="datetimeFigureOut">
              <a:rPr lang="en-DE" smtClean="0"/>
              <a:t>6/18/24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79C21-0845-1843-924C-89BDB74C4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A7FB6-BE78-7848-9FF3-2AB7DA451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A3767-86A6-7C46-B17A-CF423E692E9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4254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426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61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229DB-0B75-104F-8F7B-ED70E8BFB311}"/>
              </a:ext>
            </a:extLst>
          </p:cNvPr>
          <p:cNvSpPr/>
          <p:nvPr/>
        </p:nvSpPr>
        <p:spPr>
          <a:xfrm>
            <a:off x="0" y="0"/>
            <a:ext cx="12192000" cy="691234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وقتی </a:t>
            </a:r>
            <a:r>
              <a:rPr lang="fa-IR" sz="4400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فوجهای</a:t>
            </a:r>
            <a:r>
              <a:rPr lang="fa-IR" sz="44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ظلمت نزدیک می شوند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نبرد از آن خداست</a:t>
            </a:r>
          </a:p>
          <a:p>
            <a:pPr algn="ctr" rtl="1">
              <a:lnSpc>
                <a:spcPct val="150000"/>
              </a:lnSpc>
            </a:pPr>
            <a:r>
              <a:rPr lang="fa-IR" sz="44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گرچه </a:t>
            </a:r>
            <a:r>
              <a:rPr lang="fa-IR" sz="4400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شریران</a:t>
            </a:r>
            <a:r>
              <a:rPr lang="fa-IR" sz="44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به دورت حلقه زنند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نبرد از آن خداست</a:t>
            </a:r>
          </a:p>
          <a:p>
            <a:pPr algn="ctr" rtl="1">
              <a:lnSpc>
                <a:spcPct val="150000"/>
              </a:lnSpc>
            </a:pPr>
            <a:endParaRPr lang="fa-IR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482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229DB-0B75-104F-8F7B-ED70E8BFB311}"/>
              </a:ext>
            </a:extLst>
          </p:cNvPr>
          <p:cNvSpPr/>
          <p:nvPr/>
        </p:nvSpPr>
        <p:spPr>
          <a:xfrm>
            <a:off x="0" y="0"/>
            <a:ext cx="12192000" cy="707950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خوانیم جلال </a:t>
            </a: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و قوت</a:t>
            </a:r>
          </a:p>
          <a:p>
            <a:pPr algn="ctr" rtl="1">
              <a:lnSpc>
                <a:spcPct val="200000"/>
              </a:lnSpc>
            </a:pP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از آن خداوند است</a:t>
            </a:r>
          </a:p>
          <a:p>
            <a:pPr algn="ctr" rtl="1">
              <a:lnSpc>
                <a:spcPct val="150000"/>
              </a:lnSpc>
            </a:pPr>
            <a:r>
              <a:rPr lang="fa-IR" sz="36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</a:p>
          <a:p>
            <a:pPr algn="ctr" rtl="1">
              <a:lnSpc>
                <a:spcPct val="150000"/>
              </a:lnSpc>
            </a:pPr>
            <a:endParaRPr lang="fa-IR" sz="6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3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3034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229DB-0B75-104F-8F7B-ED70E8BFB311}"/>
              </a:ext>
            </a:extLst>
          </p:cNvPr>
          <p:cNvSpPr/>
          <p:nvPr/>
        </p:nvSpPr>
        <p:spPr>
          <a:xfrm>
            <a:off x="0" y="0"/>
            <a:ext cx="12192000" cy="691234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وقتی همه گویند دیگر امیدی نیست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نبرد از آن خداست</a:t>
            </a:r>
          </a:p>
          <a:p>
            <a:pPr algn="ctr" rtl="1">
              <a:lnSpc>
                <a:spcPct val="150000"/>
              </a:lnSpc>
            </a:pPr>
            <a:r>
              <a:rPr lang="fa-IR" sz="44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دلیر باش ای دوست چون </a:t>
            </a:r>
            <a:r>
              <a:rPr lang="fa-IR" sz="4400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نجاتت</a:t>
            </a:r>
            <a:r>
              <a:rPr lang="fa-IR" sz="44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نزدیک است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نبرد از آن خداست</a:t>
            </a:r>
          </a:p>
          <a:p>
            <a:pPr algn="ctr" rtl="1">
              <a:lnSpc>
                <a:spcPct val="150000"/>
              </a:lnSpc>
            </a:pPr>
            <a:endParaRPr lang="fa-IR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583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229DB-0B75-104F-8F7B-ED70E8BFB311}"/>
              </a:ext>
            </a:extLst>
          </p:cNvPr>
          <p:cNvSpPr/>
          <p:nvPr/>
        </p:nvSpPr>
        <p:spPr>
          <a:xfrm>
            <a:off x="0" y="0"/>
            <a:ext cx="12192000" cy="707950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خوانیم جلال </a:t>
            </a: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و قوت</a:t>
            </a:r>
          </a:p>
          <a:p>
            <a:pPr algn="ctr" rtl="1">
              <a:lnSpc>
                <a:spcPct val="200000"/>
              </a:lnSpc>
            </a:pP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از آن خداوند است</a:t>
            </a:r>
          </a:p>
          <a:p>
            <a:pPr algn="ctr" rtl="1">
              <a:lnSpc>
                <a:spcPct val="150000"/>
              </a:lnSpc>
            </a:pPr>
            <a:r>
              <a:rPr lang="fa-IR" sz="36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</a:p>
          <a:p>
            <a:pPr algn="ctr" rtl="1">
              <a:lnSpc>
                <a:spcPct val="150000"/>
              </a:lnSpc>
            </a:pPr>
            <a:endParaRPr lang="fa-IR" sz="6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3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7365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229DB-0B75-104F-8F7B-ED70E8BFB311}"/>
              </a:ext>
            </a:extLst>
          </p:cNvPr>
          <p:cNvSpPr/>
          <p:nvPr/>
        </p:nvSpPr>
        <p:spPr>
          <a:xfrm>
            <a:off x="0" y="0"/>
            <a:ext cx="12192000" cy="707950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نه به قوت ، نه به قدرت</a:t>
            </a:r>
          </a:p>
          <a:p>
            <a:pPr algn="ctr" rtl="1">
              <a:lnSpc>
                <a:spcPct val="200000"/>
              </a:lnSpc>
            </a:pP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بلکه به روح خداوند</a:t>
            </a:r>
          </a:p>
          <a:p>
            <a:pPr algn="ctr" rtl="1">
              <a:lnSpc>
                <a:spcPct val="150000"/>
              </a:lnSpc>
            </a:pPr>
            <a:r>
              <a:rPr lang="fa-IR" sz="36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</a:p>
          <a:p>
            <a:pPr algn="ctr" rtl="1">
              <a:lnSpc>
                <a:spcPct val="150000"/>
              </a:lnSpc>
            </a:pPr>
            <a:endParaRPr lang="fa-IR" sz="6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3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175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229DB-0B75-104F-8F7B-ED70E8BFB311}"/>
              </a:ext>
            </a:extLst>
          </p:cNvPr>
          <p:cNvSpPr/>
          <p:nvPr/>
        </p:nvSpPr>
        <p:spPr>
          <a:xfrm>
            <a:off x="0" y="0"/>
            <a:ext cx="12192000" cy="682000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سِلاح</a:t>
            </a:r>
            <a:r>
              <a:rPr lang="fa-IR" sz="44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جنگ ما دنیایی نیست چون دانیم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جنگ ما با خون و جسم نیست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گرچه 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ضعیفیم</a:t>
            </a: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با 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قوتش</a:t>
            </a: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بر نیروهای ظلمت غالب 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گردیم</a:t>
            </a:r>
            <a:endParaRPr lang="fa-IR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3575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229DB-0B75-104F-8F7B-ED70E8BFB311}"/>
              </a:ext>
            </a:extLst>
          </p:cNvPr>
          <p:cNvSpPr/>
          <p:nvPr/>
        </p:nvSpPr>
        <p:spPr>
          <a:xfrm>
            <a:off x="0" y="0"/>
            <a:ext cx="12192000" cy="777199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چون پرستیم نام </a:t>
            </a:r>
            <a:r>
              <a:rPr lang="fa-IR" sz="5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قدوسش</a:t>
            </a:r>
            <a:r>
              <a:rPr lang="fa-IR" sz="5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را</a:t>
            </a:r>
          </a:p>
          <a:p>
            <a:pPr algn="ctr" rtl="1">
              <a:lnSpc>
                <a:spcPct val="200000"/>
              </a:lnSpc>
            </a:pPr>
            <a:r>
              <a:rPr lang="fa-IR" sz="5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پیروزیم</a:t>
            </a: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چون خوانیم نام عیسی</a:t>
            </a:r>
            <a:endParaRPr lang="fa-IR" sz="36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6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6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3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83203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229DB-0B75-104F-8F7B-ED70E8BFB311}"/>
              </a:ext>
            </a:extLst>
          </p:cNvPr>
          <p:cNvSpPr/>
          <p:nvPr/>
        </p:nvSpPr>
        <p:spPr>
          <a:xfrm>
            <a:off x="0" y="0"/>
            <a:ext cx="12192000" cy="707950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نه به قوت ، نه به قدرت</a:t>
            </a:r>
          </a:p>
          <a:p>
            <a:pPr algn="ctr" rtl="1">
              <a:lnSpc>
                <a:spcPct val="200000"/>
              </a:lnSpc>
            </a:pP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بلکه به روح خداوند</a:t>
            </a:r>
          </a:p>
          <a:p>
            <a:pPr algn="ctr" rtl="1">
              <a:lnSpc>
                <a:spcPct val="150000"/>
              </a:lnSpc>
            </a:pPr>
            <a:r>
              <a:rPr lang="fa-IR" sz="36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</a:p>
          <a:p>
            <a:pPr algn="ctr" rtl="1">
              <a:lnSpc>
                <a:spcPct val="150000"/>
              </a:lnSpc>
            </a:pPr>
            <a:endParaRPr lang="fa-IR" sz="6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3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4186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129</Words>
  <Application>Microsoft Macintosh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Niloofar Hosseini</cp:lastModifiedBy>
  <cp:revision>1</cp:revision>
  <dcterms:created xsi:type="dcterms:W3CDTF">2022-03-21T16:55:39Z</dcterms:created>
  <dcterms:modified xsi:type="dcterms:W3CDTF">2024-06-18T09:00:45Z</dcterms:modified>
</cp:coreProperties>
</file>