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8" r:id="rId4"/>
    <p:sldId id="270" r:id="rId5"/>
    <p:sldId id="271" r:id="rId6"/>
    <p:sldId id="272" r:id="rId7"/>
    <p:sldId id="273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AB3F61E8-A9EB-3947-BCEB-96AD0180F54E}"/>
    <pc:docChg chg="undo custSel addSld delSld modSld modMainMaster">
      <pc:chgData name="Niloofar Hosseini" userId="eb3e3110-2622-43cd-88f0-a4c46bd91734" providerId="ADAL" clId="{AB3F61E8-A9EB-3947-BCEB-96AD0180F54E}" dt="2024-05-29T15:44:57.863" v="504" actId="20577"/>
      <pc:docMkLst>
        <pc:docMk/>
      </pc:docMkLst>
      <pc:sldChg chg="addSp delSp modSp mod">
        <pc:chgData name="Niloofar Hosseini" userId="eb3e3110-2622-43cd-88f0-a4c46bd91734" providerId="ADAL" clId="{AB3F61E8-A9EB-3947-BCEB-96AD0180F54E}" dt="2024-05-29T15:42:37.690" v="125"/>
        <pc:sldMkLst>
          <pc:docMk/>
          <pc:sldMk cId="1835553201" sldId="256"/>
        </pc:sldMkLst>
        <pc:spChg chg="add del mod">
          <ac:chgData name="Niloofar Hosseini" userId="eb3e3110-2622-43cd-88f0-a4c46bd91734" providerId="ADAL" clId="{AB3F61E8-A9EB-3947-BCEB-96AD0180F54E}" dt="2024-05-29T15:42:34.299" v="123"/>
          <ac:spMkLst>
            <pc:docMk/>
            <pc:sldMk cId="1835553201" sldId="256"/>
            <ac:spMk id="2" creationId="{E391B137-EAE8-0E72-8BF1-6E9C36F48A25}"/>
          </ac:spMkLst>
        </pc:spChg>
        <pc:spChg chg="add del mod">
          <ac:chgData name="Niloofar Hosseini" userId="eb3e3110-2622-43cd-88f0-a4c46bd91734" providerId="ADAL" clId="{AB3F61E8-A9EB-3947-BCEB-96AD0180F54E}" dt="2024-05-29T15:42:37.690" v="125"/>
          <ac:spMkLst>
            <pc:docMk/>
            <pc:sldMk cId="1835553201" sldId="256"/>
            <ac:spMk id="3" creationId="{722E3EBD-22C3-0B97-B0CA-DC0E22AA7052}"/>
          </ac:spMkLst>
        </pc:spChg>
        <pc:spChg chg="mod">
          <ac:chgData name="Niloofar Hosseini" userId="eb3e3110-2622-43cd-88f0-a4c46bd91734" providerId="ADAL" clId="{AB3F61E8-A9EB-3947-BCEB-96AD0180F54E}" dt="2024-05-29T15:42:32.454" v="121" actId="20577"/>
          <ac:spMkLst>
            <pc:docMk/>
            <pc:sldMk cId="1835553201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B3F61E8-A9EB-3947-BCEB-96AD0180F54E}" dt="2024-05-29T15:42:38.455" v="126" actId="2696"/>
        <pc:sldMkLst>
          <pc:docMk/>
          <pc:sldMk cId="2967199680" sldId="257"/>
        </pc:sldMkLst>
      </pc:sldChg>
      <pc:sldChg chg="modSp mod">
        <pc:chgData name="Niloofar Hosseini" userId="eb3e3110-2622-43cd-88f0-a4c46bd91734" providerId="ADAL" clId="{AB3F61E8-A9EB-3947-BCEB-96AD0180F54E}" dt="2024-05-29T15:43:22.020" v="244" actId="20577"/>
        <pc:sldMkLst>
          <pc:docMk/>
          <pc:sldMk cId="2162757348" sldId="258"/>
        </pc:sldMkLst>
        <pc:spChg chg="mod">
          <ac:chgData name="Niloofar Hosseini" userId="eb3e3110-2622-43cd-88f0-a4c46bd91734" providerId="ADAL" clId="{AB3F61E8-A9EB-3947-BCEB-96AD0180F54E}" dt="2024-05-29T15:43:22.020" v="244" actId="20577"/>
          <ac:spMkLst>
            <pc:docMk/>
            <pc:sldMk cId="2162757348" sldId="258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AB3F61E8-A9EB-3947-BCEB-96AD0180F54E}" dt="2024-05-29T15:43:29.581" v="245" actId="2696"/>
        <pc:sldMkLst>
          <pc:docMk/>
          <pc:sldMk cId="2436434227" sldId="259"/>
        </pc:sldMkLst>
      </pc:sldChg>
      <pc:sldChg chg="del">
        <pc:chgData name="Niloofar Hosseini" userId="eb3e3110-2622-43cd-88f0-a4c46bd91734" providerId="ADAL" clId="{AB3F61E8-A9EB-3947-BCEB-96AD0180F54E}" dt="2024-05-29T15:43:31.614" v="246" actId="2696"/>
        <pc:sldMkLst>
          <pc:docMk/>
          <pc:sldMk cId="2212723072" sldId="260"/>
        </pc:sldMkLst>
      </pc:sldChg>
      <pc:sldChg chg="del">
        <pc:chgData name="Niloofar Hosseini" userId="eb3e3110-2622-43cd-88f0-a4c46bd91734" providerId="ADAL" clId="{AB3F61E8-A9EB-3947-BCEB-96AD0180F54E}" dt="2024-05-29T15:43:31.718" v="247" actId="2696"/>
        <pc:sldMkLst>
          <pc:docMk/>
          <pc:sldMk cId="1045516091" sldId="261"/>
        </pc:sldMkLst>
      </pc:sldChg>
      <pc:sldChg chg="del">
        <pc:chgData name="Niloofar Hosseini" userId="eb3e3110-2622-43cd-88f0-a4c46bd91734" providerId="ADAL" clId="{AB3F61E8-A9EB-3947-BCEB-96AD0180F54E}" dt="2024-05-29T15:43:31.857" v="248" actId="2696"/>
        <pc:sldMkLst>
          <pc:docMk/>
          <pc:sldMk cId="4134517418" sldId="262"/>
        </pc:sldMkLst>
      </pc:sldChg>
      <pc:sldChg chg="del">
        <pc:chgData name="Niloofar Hosseini" userId="eb3e3110-2622-43cd-88f0-a4c46bd91734" providerId="ADAL" clId="{AB3F61E8-A9EB-3947-BCEB-96AD0180F54E}" dt="2024-05-29T15:43:31.992" v="249" actId="2696"/>
        <pc:sldMkLst>
          <pc:docMk/>
          <pc:sldMk cId="3150624796" sldId="263"/>
        </pc:sldMkLst>
      </pc:sldChg>
      <pc:sldChg chg="del">
        <pc:chgData name="Niloofar Hosseini" userId="eb3e3110-2622-43cd-88f0-a4c46bd91734" providerId="ADAL" clId="{AB3F61E8-A9EB-3947-BCEB-96AD0180F54E}" dt="2024-05-29T15:43:32.121" v="250" actId="2696"/>
        <pc:sldMkLst>
          <pc:docMk/>
          <pc:sldMk cId="1036542098" sldId="264"/>
        </pc:sldMkLst>
      </pc:sldChg>
      <pc:sldChg chg="del">
        <pc:chgData name="Niloofar Hosseini" userId="eb3e3110-2622-43cd-88f0-a4c46bd91734" providerId="ADAL" clId="{AB3F61E8-A9EB-3947-BCEB-96AD0180F54E}" dt="2024-05-29T15:43:32.272" v="251" actId="2696"/>
        <pc:sldMkLst>
          <pc:docMk/>
          <pc:sldMk cId="3374524763" sldId="265"/>
        </pc:sldMkLst>
      </pc:sldChg>
      <pc:sldChg chg="del">
        <pc:chgData name="Niloofar Hosseini" userId="eb3e3110-2622-43cd-88f0-a4c46bd91734" providerId="ADAL" clId="{AB3F61E8-A9EB-3947-BCEB-96AD0180F54E}" dt="2024-05-29T15:43:32.787" v="252" actId="2696"/>
        <pc:sldMkLst>
          <pc:docMk/>
          <pc:sldMk cId="1088604708" sldId="266"/>
        </pc:sldMkLst>
      </pc:sldChg>
      <pc:sldChg chg="del">
        <pc:chgData name="Niloofar Hosseini" userId="eb3e3110-2622-43cd-88f0-a4c46bd91734" providerId="ADAL" clId="{AB3F61E8-A9EB-3947-BCEB-96AD0180F54E}" dt="2024-05-29T15:43:33.190" v="253" actId="2696"/>
        <pc:sldMkLst>
          <pc:docMk/>
          <pc:sldMk cId="4218036870" sldId="267"/>
        </pc:sldMkLst>
      </pc:sldChg>
      <pc:sldChg chg="setBg">
        <pc:chgData name="Niloofar Hosseini" userId="eb3e3110-2622-43cd-88f0-a4c46bd91734" providerId="ADAL" clId="{AB3F61E8-A9EB-3947-BCEB-96AD0180F54E}" dt="2024-05-29T15:40:15.412" v="6"/>
        <pc:sldMkLst>
          <pc:docMk/>
          <pc:sldMk cId="2652230784" sldId="268"/>
        </pc:sldMkLst>
      </pc:sldChg>
      <pc:sldChg chg="setBg">
        <pc:chgData name="Niloofar Hosseini" userId="eb3e3110-2622-43cd-88f0-a4c46bd91734" providerId="ADAL" clId="{AB3F61E8-A9EB-3947-BCEB-96AD0180F54E}" dt="2024-05-29T15:40:10.040" v="4"/>
        <pc:sldMkLst>
          <pc:docMk/>
          <pc:sldMk cId="1449554806" sldId="269"/>
        </pc:sldMkLst>
      </pc:sldChg>
      <pc:sldChg chg="modSp add mod">
        <pc:chgData name="Niloofar Hosseini" userId="eb3e3110-2622-43cd-88f0-a4c46bd91734" providerId="ADAL" clId="{AB3F61E8-A9EB-3947-BCEB-96AD0180F54E}" dt="2024-05-29T15:44:08.924" v="382" actId="20577"/>
        <pc:sldMkLst>
          <pc:docMk/>
          <pc:sldMk cId="4005133342" sldId="270"/>
        </pc:sldMkLst>
        <pc:spChg chg="mod">
          <ac:chgData name="Niloofar Hosseini" userId="eb3e3110-2622-43cd-88f0-a4c46bd91734" providerId="ADAL" clId="{AB3F61E8-A9EB-3947-BCEB-96AD0180F54E}" dt="2024-05-29T15:44:08.924" v="382" actId="20577"/>
          <ac:spMkLst>
            <pc:docMk/>
            <pc:sldMk cId="4005133342" sldId="270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B3F61E8-A9EB-3947-BCEB-96AD0180F54E}" dt="2024-05-29T15:43:36.386" v="254" actId="2890"/>
        <pc:sldMkLst>
          <pc:docMk/>
          <pc:sldMk cId="182398901" sldId="271"/>
        </pc:sldMkLst>
      </pc:sldChg>
      <pc:sldChg chg="modSp add mod">
        <pc:chgData name="Niloofar Hosseini" userId="eb3e3110-2622-43cd-88f0-a4c46bd91734" providerId="ADAL" clId="{AB3F61E8-A9EB-3947-BCEB-96AD0180F54E}" dt="2024-05-29T15:44:57.863" v="504" actId="20577"/>
        <pc:sldMkLst>
          <pc:docMk/>
          <pc:sldMk cId="780288120" sldId="272"/>
        </pc:sldMkLst>
        <pc:spChg chg="mod">
          <ac:chgData name="Niloofar Hosseini" userId="eb3e3110-2622-43cd-88f0-a4c46bd91734" providerId="ADAL" clId="{AB3F61E8-A9EB-3947-BCEB-96AD0180F54E}" dt="2024-05-29T15:44:57.863" v="504" actId="20577"/>
          <ac:spMkLst>
            <pc:docMk/>
            <pc:sldMk cId="780288120" sldId="272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AB3F61E8-A9EB-3947-BCEB-96AD0180F54E}" dt="2024-05-29T15:44:28.509" v="383" actId="2890"/>
        <pc:sldMkLst>
          <pc:docMk/>
          <pc:sldMk cId="203613172" sldId="273"/>
        </pc:sldMkLst>
      </pc:sldChg>
      <pc:sldMasterChg chg="setBg modSldLayout">
        <pc:chgData name="Niloofar Hosseini" userId="eb3e3110-2622-43cd-88f0-a4c46bd91734" providerId="ADAL" clId="{AB3F61E8-A9EB-3947-BCEB-96AD0180F54E}" dt="2024-05-29T15:40:02.697" v="2"/>
        <pc:sldMasterMkLst>
          <pc:docMk/>
          <pc:sldMasterMk cId="3598366438" sldId="2147483648"/>
        </pc:sldMasterMkLst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3721984537" sldId="2147483649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192455057" sldId="2147483650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546566888" sldId="2147483651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944868354" sldId="2147483652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3855131404" sldId="2147483653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1788047144" sldId="2147483654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017173729" sldId="2147483655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739023327" sldId="2147483656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49170185" sldId="2147483657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2680598393" sldId="2147483658"/>
          </pc:sldLayoutMkLst>
        </pc:sldLayoutChg>
        <pc:sldLayoutChg chg="setBg">
          <pc:chgData name="Niloofar Hosseini" userId="eb3e3110-2622-43cd-88f0-a4c46bd91734" providerId="ADAL" clId="{AB3F61E8-A9EB-3947-BCEB-96AD0180F54E}" dt="2024-05-29T15:40:02.697" v="2"/>
          <pc:sldLayoutMkLst>
            <pc:docMk/>
            <pc:sldMasterMk cId="3598366438" sldId="2147483648"/>
            <pc:sldLayoutMk cId="111784852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984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0598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784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245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6566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868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5131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04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17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9023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170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0234C8-777D-4395-AC0E-EA99598836DE}" type="datetimeFigureOut">
              <a:rPr lang="de-DE" smtClean="0"/>
              <a:t>29.05.24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D756F-D9DE-47B4-BDD7-2D6129DE074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836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9554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وقتی دل شکسته</a:t>
            </a:r>
            <a:r>
              <a:rPr lang="en-US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گرانبار و خسته</a:t>
            </a:r>
            <a:endParaRPr lang="en-US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در ظلمت گناه گمگشته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به پای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صلیبش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افتادم پشیمان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از آنجا تابید نور ایمان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35553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9759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مسیحا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نورت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بر من تابید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از گناهان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نگاهت آن مهر 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صفایت</a:t>
            </a: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بخشید شادی و حیات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62757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گرچه مسکین و کور لیکن پر از غرور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+mj-cs"/>
              </a:rPr>
              <a:t>تا بار گناهم شد آشکار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آنگه من به پای آن مصلوب افتادم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+mj-cs"/>
              </a:rPr>
              <a:t>آنجا از ظلمت کرد آزادم</a:t>
            </a:r>
            <a:endParaRPr lang="fa-IR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0513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9759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مسیحا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نورت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بر من تابید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از گناهان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نگاهت آن مهر 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صفایت</a:t>
            </a: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بخشید شادی و حیات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2398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24974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حال ظلمت رخت بسته </a:t>
            </a:r>
            <a:r>
              <a:rPr lang="fa-IR" sz="4800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بندهایم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گسسته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+mj-cs"/>
              </a:rPr>
              <a:t>طلوع کرده عیسی در قلبم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نگاهم به نور روی توست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800" dirty="0">
                <a:ln w="0">
                  <a:solidFill>
                    <a:schemeClr val="tx1"/>
                  </a:solidFill>
                </a:ln>
                <a:latin typeface="Arial" panose="020B0604020202020204" pitchFamily="34" charset="0"/>
                <a:cs typeface="+mj-cs"/>
              </a:rPr>
              <a:t> ز فیض و رحم توست</a:t>
            </a:r>
            <a:endParaRPr lang="fa-IR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80288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797596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مسیحا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نورت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بر من تابید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از گناهان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رهانید</a:t>
            </a: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مسیحا نگاهت آن مهر و </a:t>
            </a:r>
            <a:r>
              <a:rPr lang="fa-IR" sz="5400" b="1" dirty="0" err="1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صفایت</a:t>
            </a: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>
                  <a:solidFill>
                    <a:schemeClr val="tx1"/>
                  </a:solidFill>
                </a:ln>
                <a:effectLst/>
                <a:latin typeface="Arial" panose="020B0604020202020204" pitchFamily="34" charset="0"/>
                <a:cs typeface="+mj-cs"/>
              </a:rPr>
              <a:t>مرا بخشید شادی و حیات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0">
                <a:solidFill>
                  <a:schemeClr val="tx1"/>
                </a:solidFill>
              </a:ln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3613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230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134</Words>
  <Application>Microsoft Macintosh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2</cp:revision>
  <dcterms:created xsi:type="dcterms:W3CDTF">2019-12-16T12:54:14Z</dcterms:created>
  <dcterms:modified xsi:type="dcterms:W3CDTF">2024-05-29T15:45:06Z</dcterms:modified>
</cp:coreProperties>
</file>