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62" r:id="rId4"/>
    <p:sldId id="263" r:id="rId5"/>
    <p:sldId id="264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9FD3562A-CC12-2946-92F2-CC4EBAC012BA}"/>
    <pc:docChg chg="undo custSel modSld modMainMaster">
      <pc:chgData name="Niloofar Hosseini" userId="eb3e3110-2622-43cd-88f0-a4c46bd91734" providerId="ADAL" clId="{9FD3562A-CC12-2946-92F2-CC4EBAC012BA}" dt="2024-05-22T16:16:55.672" v="112" actId="20577"/>
      <pc:docMkLst>
        <pc:docMk/>
      </pc:docMkLst>
      <pc:sldChg chg="addSp delSp modSp mod setBg">
        <pc:chgData name="Niloofar Hosseini" userId="eb3e3110-2622-43cd-88f0-a4c46bd91734" providerId="ADAL" clId="{9FD3562A-CC12-2946-92F2-CC4EBAC012BA}" dt="2024-05-22T16:15:46.607" v="64"/>
        <pc:sldMkLst>
          <pc:docMk/>
          <pc:sldMk cId="2214651860" sldId="256"/>
        </pc:sldMkLst>
        <pc:spChg chg="add del mod">
          <ac:chgData name="Niloofar Hosseini" userId="eb3e3110-2622-43cd-88f0-a4c46bd91734" providerId="ADAL" clId="{9FD3562A-CC12-2946-92F2-CC4EBAC012BA}" dt="2024-05-22T16:15:38.676" v="58"/>
          <ac:spMkLst>
            <pc:docMk/>
            <pc:sldMk cId="2214651860" sldId="256"/>
            <ac:spMk id="2" creationId="{02B4C107-4BFC-61A9-2AB6-34992FAD670B}"/>
          </ac:spMkLst>
        </pc:spChg>
        <pc:spChg chg="add del mod">
          <ac:chgData name="Niloofar Hosseini" userId="eb3e3110-2622-43cd-88f0-a4c46bd91734" providerId="ADAL" clId="{9FD3562A-CC12-2946-92F2-CC4EBAC012BA}" dt="2024-05-22T16:15:46.607" v="64"/>
          <ac:spMkLst>
            <pc:docMk/>
            <pc:sldMk cId="2214651860" sldId="256"/>
            <ac:spMk id="3" creationId="{D55BA33E-212F-2D63-C5D8-F2D202BF220A}"/>
          </ac:spMkLst>
        </pc:spChg>
        <pc:spChg chg="mod">
          <ac:chgData name="Niloofar Hosseini" userId="eb3e3110-2622-43cd-88f0-a4c46bd91734" providerId="ADAL" clId="{9FD3562A-CC12-2946-92F2-CC4EBAC012BA}" dt="2024-05-22T16:15:45.313" v="62" actId="403"/>
          <ac:spMkLst>
            <pc:docMk/>
            <pc:sldMk cId="2214651860" sldId="256"/>
            <ac:spMk id="4" creationId="{00000000-0000-0000-0000-000000000000}"/>
          </ac:spMkLst>
        </pc:spChg>
      </pc:sldChg>
      <pc:sldChg chg="setBg">
        <pc:chgData name="Niloofar Hosseini" userId="eb3e3110-2622-43cd-88f0-a4c46bd91734" providerId="ADAL" clId="{9FD3562A-CC12-2946-92F2-CC4EBAC012BA}" dt="2024-05-22T16:14:34.784" v="8"/>
        <pc:sldMkLst>
          <pc:docMk/>
          <pc:sldMk cId="456841261" sldId="260"/>
        </pc:sldMkLst>
      </pc:sldChg>
      <pc:sldChg chg="setBg">
        <pc:chgData name="Niloofar Hosseini" userId="eb3e3110-2622-43cd-88f0-a4c46bd91734" providerId="ADAL" clId="{9FD3562A-CC12-2946-92F2-CC4EBAC012BA}" dt="2024-05-22T16:14:31.117" v="6"/>
        <pc:sldMkLst>
          <pc:docMk/>
          <pc:sldMk cId="1119937548" sldId="261"/>
        </pc:sldMkLst>
      </pc:sldChg>
      <pc:sldChg chg="modSp mod">
        <pc:chgData name="Niloofar Hosseini" userId="eb3e3110-2622-43cd-88f0-a4c46bd91734" providerId="ADAL" clId="{9FD3562A-CC12-2946-92F2-CC4EBAC012BA}" dt="2024-05-22T16:16:35.657" v="103" actId="20577"/>
        <pc:sldMkLst>
          <pc:docMk/>
          <pc:sldMk cId="872885891" sldId="262"/>
        </pc:sldMkLst>
        <pc:spChg chg="mod">
          <ac:chgData name="Niloofar Hosseini" userId="eb3e3110-2622-43cd-88f0-a4c46bd91734" providerId="ADAL" clId="{9FD3562A-CC12-2946-92F2-CC4EBAC012BA}" dt="2024-05-22T16:16:35.657" v="103" actId="20577"/>
          <ac:spMkLst>
            <pc:docMk/>
            <pc:sldMk cId="872885891" sldId="262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9FD3562A-CC12-2946-92F2-CC4EBAC012BA}" dt="2024-05-22T16:16:42.286" v="105" actId="20577"/>
        <pc:sldMkLst>
          <pc:docMk/>
          <pc:sldMk cId="2465762100" sldId="263"/>
        </pc:sldMkLst>
        <pc:spChg chg="mod">
          <ac:chgData name="Niloofar Hosseini" userId="eb3e3110-2622-43cd-88f0-a4c46bd91734" providerId="ADAL" clId="{9FD3562A-CC12-2946-92F2-CC4EBAC012BA}" dt="2024-05-22T16:16:42.286" v="105" actId="20577"/>
          <ac:spMkLst>
            <pc:docMk/>
            <pc:sldMk cId="2465762100" sldId="263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9FD3562A-CC12-2946-92F2-CC4EBAC012BA}" dt="2024-05-22T16:16:55.672" v="112" actId="20577"/>
        <pc:sldMkLst>
          <pc:docMk/>
          <pc:sldMk cId="578390593" sldId="264"/>
        </pc:sldMkLst>
        <pc:spChg chg="mod">
          <ac:chgData name="Niloofar Hosseini" userId="eb3e3110-2622-43cd-88f0-a4c46bd91734" providerId="ADAL" clId="{9FD3562A-CC12-2946-92F2-CC4EBAC012BA}" dt="2024-05-22T16:16:55.672" v="112" actId="20577"/>
          <ac:spMkLst>
            <pc:docMk/>
            <pc:sldMk cId="578390593" sldId="264"/>
            <ac:spMk id="4" creationId="{00000000-0000-0000-0000-000000000000}"/>
          </ac:spMkLst>
        </pc:spChg>
      </pc:sldChg>
      <pc:sldMasterChg chg="setBg modSldLayout">
        <pc:chgData name="Niloofar Hosseini" userId="eb3e3110-2622-43cd-88f0-a4c46bd91734" providerId="ADAL" clId="{9FD3562A-CC12-2946-92F2-CC4EBAC012BA}" dt="2024-05-22T16:14:25.114" v="4"/>
        <pc:sldMasterMkLst>
          <pc:docMk/>
          <pc:sldMasterMk cId="2791623246" sldId="2147483648"/>
        </pc:sldMasterMkLst>
        <pc:sldLayoutChg chg="setBg">
          <pc:chgData name="Niloofar Hosseini" userId="eb3e3110-2622-43cd-88f0-a4c46bd91734" providerId="ADAL" clId="{9FD3562A-CC12-2946-92F2-CC4EBAC012BA}" dt="2024-05-22T16:14:25.114" v="4"/>
          <pc:sldLayoutMkLst>
            <pc:docMk/>
            <pc:sldMasterMk cId="2791623246" sldId="2147483648"/>
            <pc:sldLayoutMk cId="2249366788" sldId="2147483649"/>
          </pc:sldLayoutMkLst>
        </pc:sldLayoutChg>
        <pc:sldLayoutChg chg="setBg">
          <pc:chgData name="Niloofar Hosseini" userId="eb3e3110-2622-43cd-88f0-a4c46bd91734" providerId="ADAL" clId="{9FD3562A-CC12-2946-92F2-CC4EBAC012BA}" dt="2024-05-22T16:14:25.114" v="4"/>
          <pc:sldLayoutMkLst>
            <pc:docMk/>
            <pc:sldMasterMk cId="2791623246" sldId="2147483648"/>
            <pc:sldLayoutMk cId="850954180" sldId="2147483650"/>
          </pc:sldLayoutMkLst>
        </pc:sldLayoutChg>
        <pc:sldLayoutChg chg="setBg">
          <pc:chgData name="Niloofar Hosseini" userId="eb3e3110-2622-43cd-88f0-a4c46bd91734" providerId="ADAL" clId="{9FD3562A-CC12-2946-92F2-CC4EBAC012BA}" dt="2024-05-22T16:14:25.114" v="4"/>
          <pc:sldLayoutMkLst>
            <pc:docMk/>
            <pc:sldMasterMk cId="2791623246" sldId="2147483648"/>
            <pc:sldLayoutMk cId="766493036" sldId="2147483651"/>
          </pc:sldLayoutMkLst>
        </pc:sldLayoutChg>
        <pc:sldLayoutChg chg="setBg">
          <pc:chgData name="Niloofar Hosseini" userId="eb3e3110-2622-43cd-88f0-a4c46bd91734" providerId="ADAL" clId="{9FD3562A-CC12-2946-92F2-CC4EBAC012BA}" dt="2024-05-22T16:14:25.114" v="4"/>
          <pc:sldLayoutMkLst>
            <pc:docMk/>
            <pc:sldMasterMk cId="2791623246" sldId="2147483648"/>
            <pc:sldLayoutMk cId="918189300" sldId="2147483652"/>
          </pc:sldLayoutMkLst>
        </pc:sldLayoutChg>
        <pc:sldLayoutChg chg="setBg">
          <pc:chgData name="Niloofar Hosseini" userId="eb3e3110-2622-43cd-88f0-a4c46bd91734" providerId="ADAL" clId="{9FD3562A-CC12-2946-92F2-CC4EBAC012BA}" dt="2024-05-22T16:14:25.114" v="4"/>
          <pc:sldLayoutMkLst>
            <pc:docMk/>
            <pc:sldMasterMk cId="2791623246" sldId="2147483648"/>
            <pc:sldLayoutMk cId="3716536150" sldId="2147483653"/>
          </pc:sldLayoutMkLst>
        </pc:sldLayoutChg>
        <pc:sldLayoutChg chg="setBg">
          <pc:chgData name="Niloofar Hosseini" userId="eb3e3110-2622-43cd-88f0-a4c46bd91734" providerId="ADAL" clId="{9FD3562A-CC12-2946-92F2-CC4EBAC012BA}" dt="2024-05-22T16:14:25.114" v="4"/>
          <pc:sldLayoutMkLst>
            <pc:docMk/>
            <pc:sldMasterMk cId="2791623246" sldId="2147483648"/>
            <pc:sldLayoutMk cId="3767144159" sldId="2147483654"/>
          </pc:sldLayoutMkLst>
        </pc:sldLayoutChg>
        <pc:sldLayoutChg chg="setBg">
          <pc:chgData name="Niloofar Hosseini" userId="eb3e3110-2622-43cd-88f0-a4c46bd91734" providerId="ADAL" clId="{9FD3562A-CC12-2946-92F2-CC4EBAC012BA}" dt="2024-05-22T16:14:25.114" v="4"/>
          <pc:sldLayoutMkLst>
            <pc:docMk/>
            <pc:sldMasterMk cId="2791623246" sldId="2147483648"/>
            <pc:sldLayoutMk cId="3282773821" sldId="2147483655"/>
          </pc:sldLayoutMkLst>
        </pc:sldLayoutChg>
        <pc:sldLayoutChg chg="setBg">
          <pc:chgData name="Niloofar Hosseini" userId="eb3e3110-2622-43cd-88f0-a4c46bd91734" providerId="ADAL" clId="{9FD3562A-CC12-2946-92F2-CC4EBAC012BA}" dt="2024-05-22T16:14:25.114" v="4"/>
          <pc:sldLayoutMkLst>
            <pc:docMk/>
            <pc:sldMasterMk cId="2791623246" sldId="2147483648"/>
            <pc:sldLayoutMk cId="2446298434" sldId="2147483656"/>
          </pc:sldLayoutMkLst>
        </pc:sldLayoutChg>
        <pc:sldLayoutChg chg="setBg">
          <pc:chgData name="Niloofar Hosseini" userId="eb3e3110-2622-43cd-88f0-a4c46bd91734" providerId="ADAL" clId="{9FD3562A-CC12-2946-92F2-CC4EBAC012BA}" dt="2024-05-22T16:14:25.114" v="4"/>
          <pc:sldLayoutMkLst>
            <pc:docMk/>
            <pc:sldMasterMk cId="2791623246" sldId="2147483648"/>
            <pc:sldLayoutMk cId="2347906161" sldId="2147483657"/>
          </pc:sldLayoutMkLst>
        </pc:sldLayoutChg>
        <pc:sldLayoutChg chg="setBg">
          <pc:chgData name="Niloofar Hosseini" userId="eb3e3110-2622-43cd-88f0-a4c46bd91734" providerId="ADAL" clId="{9FD3562A-CC12-2946-92F2-CC4EBAC012BA}" dt="2024-05-22T16:14:25.114" v="4"/>
          <pc:sldLayoutMkLst>
            <pc:docMk/>
            <pc:sldMasterMk cId="2791623246" sldId="2147483648"/>
            <pc:sldLayoutMk cId="538644399" sldId="2147483658"/>
          </pc:sldLayoutMkLst>
        </pc:sldLayoutChg>
        <pc:sldLayoutChg chg="setBg">
          <pc:chgData name="Niloofar Hosseini" userId="eb3e3110-2622-43cd-88f0-a4c46bd91734" providerId="ADAL" clId="{9FD3562A-CC12-2946-92F2-CC4EBAC012BA}" dt="2024-05-22T16:14:25.114" v="4"/>
          <pc:sldLayoutMkLst>
            <pc:docMk/>
            <pc:sldMasterMk cId="2791623246" sldId="2147483648"/>
            <pc:sldLayoutMk cId="1311115172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D234E-275C-46C1-ABD6-5E09A94FBEAA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20973-059F-4B17-8999-C521AD86B0E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9366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D234E-275C-46C1-ABD6-5E09A94FBEAA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20973-059F-4B17-8999-C521AD86B0E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8644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D234E-275C-46C1-ABD6-5E09A94FBEAA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20973-059F-4B17-8999-C521AD86B0E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1115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D234E-275C-46C1-ABD6-5E09A94FBEAA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20973-059F-4B17-8999-C521AD86B0E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0954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D234E-275C-46C1-ABD6-5E09A94FBEAA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20973-059F-4B17-8999-C521AD86B0E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6493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D234E-275C-46C1-ABD6-5E09A94FBEAA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20973-059F-4B17-8999-C521AD86B0E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8189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D234E-275C-46C1-ABD6-5E09A94FBEAA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20973-059F-4B17-8999-C521AD86B0E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6536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D234E-275C-46C1-ABD6-5E09A94FBEAA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20973-059F-4B17-8999-C521AD86B0E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7144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D234E-275C-46C1-ABD6-5E09A94FBEAA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20973-059F-4B17-8999-C521AD86B0E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2773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D234E-275C-46C1-ABD6-5E09A94FBEAA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20973-059F-4B17-8999-C521AD86B0E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6298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D234E-275C-46C1-ABD6-5E09A94FBEAA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20973-059F-4B17-8999-C521AD86B0E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7906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D234E-275C-46C1-ABD6-5E09A94FBEAA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820973-059F-4B17-8999-C521AD86B0E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1623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03634" y="1513091"/>
            <a:ext cx="184730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de-DE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03634" y="1513091"/>
            <a:ext cx="184730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de-DE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19937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451976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66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هللویاه</a:t>
            </a:r>
            <a:endParaRPr lang="en-GB" sz="6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هللویاه</a:t>
            </a:r>
            <a:endParaRPr lang="fa-IR" sz="6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5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en-US" sz="5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03634" y="1513091"/>
            <a:ext cx="184730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de-DE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03634" y="1513091"/>
            <a:ext cx="184730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de-DE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14651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521546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66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6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تو قدوسی</a:t>
            </a:r>
            <a:endParaRPr lang="en-GB" sz="66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6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تو قدوسی</a:t>
            </a:r>
          </a:p>
          <a:p>
            <a:pPr algn="ctr" rtl="1">
              <a:lnSpc>
                <a:spcPct val="150000"/>
              </a:lnSpc>
            </a:pPr>
            <a:endParaRPr lang="fa-IR" sz="66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66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03634" y="1513091"/>
            <a:ext cx="184730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de-DE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03634" y="1513091"/>
            <a:ext cx="184730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de-DE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72885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521546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66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6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تو پادشاهی</a:t>
            </a:r>
            <a:endParaRPr lang="en-GB" sz="66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6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تو پادشاهی</a:t>
            </a:r>
          </a:p>
          <a:p>
            <a:pPr algn="ctr" rtl="1">
              <a:lnSpc>
                <a:spcPct val="150000"/>
              </a:lnSpc>
            </a:pPr>
            <a:endParaRPr lang="fa-IR" sz="66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66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03634" y="1513091"/>
            <a:ext cx="184730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de-DE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03634" y="1513091"/>
            <a:ext cx="184730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de-DE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65762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527317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66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6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دوستت دارم</a:t>
            </a:r>
            <a:endParaRPr lang="en-GB" sz="66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6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دوستت دارم</a:t>
            </a:r>
          </a:p>
          <a:p>
            <a:pPr algn="ctr" rtl="1">
              <a:lnSpc>
                <a:spcPct val="150000"/>
              </a:lnSpc>
            </a:pPr>
            <a:endParaRPr lang="fa-IR" sz="66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66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03634" y="1513091"/>
            <a:ext cx="184730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de-DE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03634" y="1513091"/>
            <a:ext cx="184730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de-DE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78390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03634" y="1513091"/>
            <a:ext cx="184730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de-DE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03634" y="1513091"/>
            <a:ext cx="184730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de-DE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568412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14</Words>
  <Application>Microsoft Macintosh PowerPoint</Application>
  <PresentationFormat>Widescreen</PresentationFormat>
  <Paragraphs>12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 Hosseini</cp:lastModifiedBy>
  <cp:revision>5</cp:revision>
  <dcterms:created xsi:type="dcterms:W3CDTF">2019-08-28T16:44:48Z</dcterms:created>
  <dcterms:modified xsi:type="dcterms:W3CDTF">2024-05-22T16:17:02Z</dcterms:modified>
</cp:coreProperties>
</file>