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3942A0D-B4DC-8344-8F5F-198AF51F2E4E}"/>
    <pc:docChg chg="undo custSel addSld delSld modSld sldOrd modMainMaster">
      <pc:chgData name="Niloofar Hosseini" userId="eb3e3110-2622-43cd-88f0-a4c46bd91734" providerId="ADAL" clId="{93942A0D-B4DC-8344-8F5F-198AF51F2E4E}" dt="2024-06-17T10:55:23.497" v="301" actId="20577"/>
      <pc:docMkLst>
        <pc:docMk/>
      </pc:docMkLst>
      <pc:sldChg chg="addSp delSp modSp mod setBg">
        <pc:chgData name="Niloofar Hosseini" userId="eb3e3110-2622-43cd-88f0-a4c46bd91734" providerId="ADAL" clId="{93942A0D-B4DC-8344-8F5F-198AF51F2E4E}" dt="2024-06-17T10:50:43.483" v="29" actId="255"/>
        <pc:sldMkLst>
          <pc:docMk/>
          <pc:sldMk cId="2787092014" sldId="256"/>
        </pc:sldMkLst>
        <pc:spChg chg="add del mod">
          <ac:chgData name="Niloofar Hosseini" userId="eb3e3110-2622-43cd-88f0-a4c46bd91734" providerId="ADAL" clId="{93942A0D-B4DC-8344-8F5F-198AF51F2E4E}" dt="2024-06-17T10:49:16.475" v="8" actId="21"/>
          <ac:spMkLst>
            <pc:docMk/>
            <pc:sldMk cId="2787092014" sldId="256"/>
            <ac:spMk id="2" creationId="{8ECD99EC-91DB-B980-7F3A-24E5F546296E}"/>
          </ac:spMkLst>
        </pc:spChg>
        <pc:spChg chg="mod">
          <ac:chgData name="Niloofar Hosseini" userId="eb3e3110-2622-43cd-88f0-a4c46bd91734" providerId="ADAL" clId="{93942A0D-B4DC-8344-8F5F-198AF51F2E4E}" dt="2024-06-17T10:50:43.483" v="29" actId="255"/>
          <ac:spMkLst>
            <pc:docMk/>
            <pc:sldMk cId="2787092014" sldId="256"/>
            <ac:spMk id="4" creationId="{49EF0F33-9F10-487C-9B89-DFA5BBB7F51C}"/>
          </ac:spMkLst>
        </pc:spChg>
      </pc:sldChg>
      <pc:sldChg chg="modSp mod">
        <pc:chgData name="Niloofar Hosseini" userId="eb3e3110-2622-43cd-88f0-a4c46bd91734" providerId="ADAL" clId="{93942A0D-B4DC-8344-8F5F-198AF51F2E4E}" dt="2024-06-17T10:52:06.413" v="49" actId="20577"/>
        <pc:sldMkLst>
          <pc:docMk/>
          <pc:sldMk cId="3295800259" sldId="257"/>
        </pc:sldMkLst>
        <pc:spChg chg="mod">
          <ac:chgData name="Niloofar Hosseini" userId="eb3e3110-2622-43cd-88f0-a4c46bd91734" providerId="ADAL" clId="{93942A0D-B4DC-8344-8F5F-198AF51F2E4E}" dt="2024-06-17T10:52:06.413" v="49" actId="20577"/>
          <ac:spMkLst>
            <pc:docMk/>
            <pc:sldMk cId="3295800259" sldId="257"/>
            <ac:spMk id="4" creationId="{49EF0F33-9F10-487C-9B89-DFA5BBB7F51C}"/>
          </ac:spMkLst>
        </pc:spChg>
      </pc:sldChg>
      <pc:sldChg chg="del">
        <pc:chgData name="Niloofar Hosseini" userId="eb3e3110-2622-43cd-88f0-a4c46bd91734" providerId="ADAL" clId="{93942A0D-B4DC-8344-8F5F-198AF51F2E4E}" dt="2024-06-17T10:52:50.652" v="124" actId="2696"/>
        <pc:sldMkLst>
          <pc:docMk/>
          <pc:sldMk cId="3994828482" sldId="258"/>
        </pc:sldMkLst>
      </pc:sldChg>
      <pc:sldChg chg="del">
        <pc:chgData name="Niloofar Hosseini" userId="eb3e3110-2622-43cd-88f0-a4c46bd91734" providerId="ADAL" clId="{93942A0D-B4DC-8344-8F5F-198AF51F2E4E}" dt="2024-06-17T10:54:35.309" v="195" actId="2696"/>
        <pc:sldMkLst>
          <pc:docMk/>
          <pc:sldMk cId="926951801" sldId="259"/>
        </pc:sldMkLst>
      </pc:sldChg>
      <pc:sldChg chg="del">
        <pc:chgData name="Niloofar Hosseini" userId="eb3e3110-2622-43cd-88f0-a4c46bd91734" providerId="ADAL" clId="{93942A0D-B4DC-8344-8F5F-198AF51F2E4E}" dt="2024-06-17T10:54:36.990" v="196" actId="2696"/>
        <pc:sldMkLst>
          <pc:docMk/>
          <pc:sldMk cId="1647980179" sldId="260"/>
        </pc:sldMkLst>
      </pc:sldChg>
      <pc:sldChg chg="del">
        <pc:chgData name="Niloofar Hosseini" userId="eb3e3110-2622-43cd-88f0-a4c46bd91734" providerId="ADAL" clId="{93942A0D-B4DC-8344-8F5F-198AF51F2E4E}" dt="2024-06-17T10:54:37.340" v="197" actId="2696"/>
        <pc:sldMkLst>
          <pc:docMk/>
          <pc:sldMk cId="2633155495" sldId="261"/>
        </pc:sldMkLst>
      </pc:sldChg>
      <pc:sldChg chg="setBg">
        <pc:chgData name="Niloofar Hosseini" userId="eb3e3110-2622-43cd-88f0-a4c46bd91734" providerId="ADAL" clId="{93942A0D-B4DC-8344-8F5F-198AF51F2E4E}" dt="2024-06-17T10:48:53.894" v="6"/>
        <pc:sldMkLst>
          <pc:docMk/>
          <pc:sldMk cId="3309024722" sldId="262"/>
        </pc:sldMkLst>
      </pc:sldChg>
      <pc:sldChg chg="setBg">
        <pc:chgData name="Niloofar Hosseini" userId="eb3e3110-2622-43cd-88f0-a4c46bd91734" providerId="ADAL" clId="{93942A0D-B4DC-8344-8F5F-198AF51F2E4E}" dt="2024-06-17T10:48:48.518" v="4"/>
        <pc:sldMkLst>
          <pc:docMk/>
          <pc:sldMk cId="1580267269" sldId="263"/>
        </pc:sldMkLst>
      </pc:sldChg>
      <pc:sldChg chg="modSp add mod ord">
        <pc:chgData name="Niloofar Hosseini" userId="eb3e3110-2622-43cd-88f0-a4c46bd91734" providerId="ADAL" clId="{93942A0D-B4DC-8344-8F5F-198AF51F2E4E}" dt="2024-06-17T10:52:45.780" v="123" actId="20577"/>
        <pc:sldMkLst>
          <pc:docMk/>
          <pc:sldMk cId="359501330" sldId="264"/>
        </pc:sldMkLst>
        <pc:spChg chg="mod">
          <ac:chgData name="Niloofar Hosseini" userId="eb3e3110-2622-43cd-88f0-a4c46bd91734" providerId="ADAL" clId="{93942A0D-B4DC-8344-8F5F-198AF51F2E4E}" dt="2024-06-17T10:52:45.780" v="123" actId="20577"/>
          <ac:spMkLst>
            <pc:docMk/>
            <pc:sldMk cId="359501330" sldId="264"/>
            <ac:spMk id="4" creationId="{49EF0F33-9F10-487C-9B89-DFA5BBB7F51C}"/>
          </ac:spMkLst>
        </pc:spChg>
      </pc:sldChg>
      <pc:sldChg chg="modSp add mod ord">
        <pc:chgData name="Niloofar Hosseini" userId="eb3e3110-2622-43cd-88f0-a4c46bd91734" providerId="ADAL" clId="{93942A0D-B4DC-8344-8F5F-198AF51F2E4E}" dt="2024-06-17T10:54:15.089" v="194" actId="20577"/>
        <pc:sldMkLst>
          <pc:docMk/>
          <pc:sldMk cId="1934477060" sldId="265"/>
        </pc:sldMkLst>
        <pc:spChg chg="mod">
          <ac:chgData name="Niloofar Hosseini" userId="eb3e3110-2622-43cd-88f0-a4c46bd91734" providerId="ADAL" clId="{93942A0D-B4DC-8344-8F5F-198AF51F2E4E}" dt="2024-06-17T10:54:15.089" v="194" actId="20577"/>
          <ac:spMkLst>
            <pc:docMk/>
            <pc:sldMk cId="1934477060" sldId="265"/>
            <ac:spMk id="4" creationId="{49EF0F33-9F10-487C-9B89-DFA5BBB7F51C}"/>
          </ac:spMkLst>
        </pc:spChg>
      </pc:sldChg>
      <pc:sldChg chg="modSp add mod">
        <pc:chgData name="Niloofar Hosseini" userId="eb3e3110-2622-43cd-88f0-a4c46bd91734" providerId="ADAL" clId="{93942A0D-B4DC-8344-8F5F-198AF51F2E4E}" dt="2024-06-17T10:54:52.955" v="224" actId="20577"/>
        <pc:sldMkLst>
          <pc:docMk/>
          <pc:sldMk cId="1531400664" sldId="266"/>
        </pc:sldMkLst>
        <pc:spChg chg="mod">
          <ac:chgData name="Niloofar Hosseini" userId="eb3e3110-2622-43cd-88f0-a4c46bd91734" providerId="ADAL" clId="{93942A0D-B4DC-8344-8F5F-198AF51F2E4E}" dt="2024-06-17T10:54:52.955" v="224" actId="20577"/>
          <ac:spMkLst>
            <pc:docMk/>
            <pc:sldMk cId="1531400664" sldId="266"/>
            <ac:spMk id="4" creationId="{49EF0F33-9F10-487C-9B89-DFA5BBB7F51C}"/>
          </ac:spMkLst>
        </pc:spChg>
      </pc:sldChg>
      <pc:sldChg chg="modSp add mod replId">
        <pc:chgData name="Niloofar Hosseini" userId="eb3e3110-2622-43cd-88f0-a4c46bd91734" providerId="ADAL" clId="{93942A0D-B4DC-8344-8F5F-198AF51F2E4E}" dt="2024-06-17T10:55:23.497" v="301" actId="20577"/>
        <pc:sldMkLst>
          <pc:docMk/>
          <pc:sldMk cId="243915818" sldId="267"/>
        </pc:sldMkLst>
        <pc:spChg chg="mod">
          <ac:chgData name="Niloofar Hosseini" userId="eb3e3110-2622-43cd-88f0-a4c46bd91734" providerId="ADAL" clId="{93942A0D-B4DC-8344-8F5F-198AF51F2E4E}" dt="2024-06-17T10:55:23.497" v="301" actId="20577"/>
          <ac:spMkLst>
            <pc:docMk/>
            <pc:sldMk cId="243915818" sldId="267"/>
            <ac:spMk id="4" creationId="{49EF0F33-9F10-487C-9B89-DFA5BBB7F51C}"/>
          </ac:spMkLst>
        </pc:spChg>
      </pc:sldChg>
      <pc:sldMasterChg chg="setBg modSldLayout">
        <pc:chgData name="Niloofar Hosseini" userId="eb3e3110-2622-43cd-88f0-a4c46bd91734" providerId="ADAL" clId="{93942A0D-B4DC-8344-8F5F-198AF51F2E4E}" dt="2024-06-17T10:48:43.106" v="2"/>
        <pc:sldMasterMkLst>
          <pc:docMk/>
          <pc:sldMasterMk cId="4281005060" sldId="2147483648"/>
        </pc:sldMasterMkLst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576737226" sldId="2147483649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601304314" sldId="2147483650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502886214" sldId="2147483651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707568198" sldId="2147483652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888433020" sldId="2147483653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46599665" sldId="2147483654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3556725462" sldId="2147483655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107814569" sldId="2147483656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538614931" sldId="2147483657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1131993342" sldId="2147483658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343338478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8004-C3AB-4C7C-8988-7D5CFD738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DC3E9-E1CA-4B42-8298-75DD4C6EB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B9BBB-FDFB-40BA-B463-D36D9ABA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C54D0-0DD6-40CA-AE26-084D4873B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B68BF-86F7-4714-BB7D-D32B84837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737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AD793-8679-4509-B62B-9E42B956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80CCF-C7E5-476F-9209-D1BA2253E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3CC86-A77E-4D7C-9BF1-DD7ECF610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D383-B686-4084-8846-A1E3898B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36834-9EE3-4559-BC56-D3D532FD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99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353D15-36A7-4736-A0EB-70B3F0A3C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EB848-8E4D-49C7-9E15-8EFB3D199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7B6B6-6C64-46F2-B81C-18780146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F6CD1-62E1-4246-9355-4CDD7611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F480D-85A2-457F-8467-F7D67DC9E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38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66DF-FB83-4E1F-8AD3-1809B9D38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1C5C8-9AFA-4EFF-B6A8-27EE5C4F8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1666C-5DCF-4A94-80DE-D7991B60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3A41D-C214-43DB-A1B8-A08E36296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48FB5-EB1D-4501-ABA0-39BB9A1B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0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E5408-BA78-4407-BEE8-3ADE6D32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25380-7FA0-41A6-BDB0-E085EC983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16703-5DD0-4D0C-B44C-56A8F358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57830-68DF-4DE2-803A-207B821F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182BA-86FA-463E-9CC5-9C01F1E4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88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90420-335D-4BF2-9C29-E8E8B17E2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5E90E-4791-4598-8E10-FB0CDB502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74E16-5244-45B9-A6ED-57300170D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BB78C-33FB-42CB-9C3A-02198EF3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7A183-B4C3-4237-B4E9-470A33C8B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1A2EB-9BD0-4799-AFBD-618397A9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6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1E2A3-DDE5-405A-8C64-76A6E8666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BD8EF-2699-44BC-ABB7-EBA7D873F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4980F-CA3E-46A8-BEEC-530E9F925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FA557-C0CE-4B35-B4F1-6A33B1E6F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B4EF57-4EE3-41CD-9399-259C428419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33ED9B-F481-4679-9F25-D1F3FAEA2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D8111-4BA0-4EE5-B28D-3FD5388CA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074B3-F6E3-4629-97C9-00D78AE0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3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3E90-3DA2-4181-9A6A-F02E0AE3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8E913-C8E2-47C0-86B6-63582683E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92402-CC12-43AE-8886-C0C6914E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A067C-F2AF-41EA-BD38-2D6126852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9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FEE6D-509E-4C38-B045-D5B4C21E5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BABF3-5157-4AB6-BBA8-8551CA740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FC7B0-DDA9-40E2-80DD-4E45BB37B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7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DF60F-7E1E-4E6A-8A23-3A6846754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D8AD8-0F0A-4D84-AB98-D88951A05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B4763-6666-4BFC-9440-FC2023D70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ADFF3-5BCB-402D-9E84-6C5FE6C44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9F247-A7DD-4A65-9122-4C050885E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052D64-DEC1-4AF8-B2AA-12A4A6436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81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F917-DCA0-417D-8737-49D3501CF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94B11-2785-4499-9100-1F22081C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013A4-9D1E-42EA-A2BF-7DF02ACBD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37544-182E-468F-945E-ED75EA32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DFD96-6FFC-4582-BBA1-820015FBD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D54A9-F47F-4480-AABB-69E1B918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1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8FA854-6F00-4F2B-A6FB-A07B0D2A2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C7268-BCFB-432B-AF59-039ABF25C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C3968-9873-40DB-9B67-AA37E2EEFB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D4A1-E777-424B-A53F-F52CD0290B15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EC163-1DCC-4DAF-94F2-CA8EA9D79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6DAEB-2C71-4CFC-B474-20C753F77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00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267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نگاهم به تو است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نگاهم به تو است عیسی</a:t>
            </a: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نگاهم به تو است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709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پی قدمهای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پیروی تو را کنم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مُسِرانه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پی تو ، 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580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را دوست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می‌دارم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را دوست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می‌دارم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را دوست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می‌دارم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50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حضورت را دوست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می‌دارم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وجود تو را نزدم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همواره دوستت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می‌دارم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447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را خدمت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را خدمت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را خدمت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140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اراده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می‌جویم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خواسته‌ات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عمل کنم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دنیا را رها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کرده‌ام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تو را فقط جویم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915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02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108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2020-07-22T17:21:55Z</dcterms:created>
  <dcterms:modified xsi:type="dcterms:W3CDTF">2024-06-17T10:55:29Z</dcterms:modified>
</cp:coreProperties>
</file>