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4" r:id="rId4"/>
    <p:sldId id="265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16" y="1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CFF05F8-6722-DF45-AFDC-28EB3606AF24}"/>
    <pc:docChg chg="custSel addSld delSld modSld sldOrd modMainMaster">
      <pc:chgData name="Niloofar Hosseini" userId="eb3e3110-2622-43cd-88f0-a4c46bd91734" providerId="ADAL" clId="{FCFF05F8-6722-DF45-AFDC-28EB3606AF24}" dt="2024-06-17T09:10:15.212" v="359" actId="403"/>
      <pc:docMkLst>
        <pc:docMk/>
      </pc:docMkLst>
      <pc:sldChg chg="del">
        <pc:chgData name="Niloofar Hosseini" userId="eb3e3110-2622-43cd-88f0-a4c46bd91734" providerId="ADAL" clId="{FCFF05F8-6722-DF45-AFDC-28EB3606AF24}" dt="2024-06-17T09:07:35.078" v="128" actId="2696"/>
        <pc:sldMkLst>
          <pc:docMk/>
          <pc:sldMk cId="358734306" sldId="256"/>
        </pc:sldMkLst>
      </pc:sldChg>
      <pc:sldChg chg="del">
        <pc:chgData name="Niloofar Hosseini" userId="eb3e3110-2622-43cd-88f0-a4c46bd91734" providerId="ADAL" clId="{FCFF05F8-6722-DF45-AFDC-28EB3606AF24}" dt="2024-06-17T09:07:36.539" v="129" actId="2696"/>
        <pc:sldMkLst>
          <pc:docMk/>
          <pc:sldMk cId="2490566254" sldId="257"/>
        </pc:sldMkLst>
      </pc:sldChg>
      <pc:sldChg chg="modSp del mod">
        <pc:chgData name="Niloofar Hosseini" userId="eb3e3110-2622-43cd-88f0-a4c46bd91734" providerId="ADAL" clId="{FCFF05F8-6722-DF45-AFDC-28EB3606AF24}" dt="2024-06-17T09:07:46.007" v="134" actId="2696"/>
        <pc:sldMkLst>
          <pc:docMk/>
          <pc:sldMk cId="170039800" sldId="258"/>
        </pc:sldMkLst>
        <pc:spChg chg="mod">
          <ac:chgData name="Niloofar Hosseini" userId="eb3e3110-2622-43cd-88f0-a4c46bd91734" providerId="ADAL" clId="{FCFF05F8-6722-DF45-AFDC-28EB3606AF24}" dt="2024-06-17T09:07:44.475" v="133" actId="1076"/>
          <ac:spMkLst>
            <pc:docMk/>
            <pc:sldMk cId="170039800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CFF05F8-6722-DF45-AFDC-28EB3606AF24}" dt="2024-06-17T09:07:46.123" v="135" actId="2696"/>
        <pc:sldMkLst>
          <pc:docMk/>
          <pc:sldMk cId="3293107295" sldId="259"/>
        </pc:sldMkLst>
      </pc:sldChg>
      <pc:sldChg chg="addSp delSp modSp mod setBg">
        <pc:chgData name="Niloofar Hosseini" userId="eb3e3110-2622-43cd-88f0-a4c46bd91734" providerId="ADAL" clId="{FCFF05F8-6722-DF45-AFDC-28EB3606AF24}" dt="2024-06-17T09:07:36.782" v="131"/>
        <pc:sldMkLst>
          <pc:docMk/>
          <pc:sldMk cId="2303282106" sldId="261"/>
        </pc:sldMkLst>
        <pc:spChg chg="add del mod">
          <ac:chgData name="Niloofar Hosseini" userId="eb3e3110-2622-43cd-88f0-a4c46bd91734" providerId="ADAL" clId="{FCFF05F8-6722-DF45-AFDC-28EB3606AF24}" dt="2024-06-17T09:07:36.782" v="131"/>
          <ac:spMkLst>
            <pc:docMk/>
            <pc:sldMk cId="2303282106" sldId="261"/>
            <ac:spMk id="2" creationId="{272E5A2C-A9A2-5497-BCA3-96BEB78D7DD3}"/>
          </ac:spMkLst>
        </pc:spChg>
        <pc:spChg chg="mod">
          <ac:chgData name="Niloofar Hosseini" userId="eb3e3110-2622-43cd-88f0-a4c46bd91734" providerId="ADAL" clId="{FCFF05F8-6722-DF45-AFDC-28EB3606AF24}" dt="2024-06-17T09:07:31.657" v="127" actId="403"/>
          <ac:spMkLst>
            <pc:docMk/>
            <pc:sldMk cId="2303282106" sldId="261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FCFF05F8-6722-DF45-AFDC-28EB3606AF24}" dt="2024-06-17T09:05:28.176" v="8"/>
        <pc:sldMkLst>
          <pc:docMk/>
          <pc:sldMk cId="301191173" sldId="262"/>
        </pc:sldMkLst>
      </pc:sldChg>
      <pc:sldChg chg="setBg">
        <pc:chgData name="Niloofar Hosseini" userId="eb3e3110-2622-43cd-88f0-a4c46bd91734" providerId="ADAL" clId="{FCFF05F8-6722-DF45-AFDC-28EB3606AF24}" dt="2024-06-17T09:05:24.482" v="6"/>
        <pc:sldMkLst>
          <pc:docMk/>
          <pc:sldMk cId="1048767311" sldId="263"/>
        </pc:sldMkLst>
      </pc:sldChg>
      <pc:sldChg chg="modSp add mod">
        <pc:chgData name="Niloofar Hosseini" userId="eb3e3110-2622-43cd-88f0-a4c46bd91734" providerId="ADAL" clId="{FCFF05F8-6722-DF45-AFDC-28EB3606AF24}" dt="2024-06-17T09:08:50.063" v="277" actId="403"/>
        <pc:sldMkLst>
          <pc:docMk/>
          <pc:sldMk cId="1106339539" sldId="264"/>
        </pc:sldMkLst>
        <pc:spChg chg="mod">
          <ac:chgData name="Niloofar Hosseini" userId="eb3e3110-2622-43cd-88f0-a4c46bd91734" providerId="ADAL" clId="{FCFF05F8-6722-DF45-AFDC-28EB3606AF24}" dt="2024-06-17T09:08:50.063" v="277" actId="403"/>
          <ac:spMkLst>
            <pc:docMk/>
            <pc:sldMk cId="1106339539" sldId="264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CFF05F8-6722-DF45-AFDC-28EB3606AF24}" dt="2024-06-17T09:07:46.257" v="136" actId="2696"/>
        <pc:sldMkLst>
          <pc:docMk/>
          <pc:sldMk cId="3932559016" sldId="264"/>
        </pc:sldMkLst>
      </pc:sldChg>
      <pc:sldChg chg="modSp add mod ord">
        <pc:chgData name="Niloofar Hosseini" userId="eb3e3110-2622-43cd-88f0-a4c46bd91734" providerId="ADAL" clId="{FCFF05F8-6722-DF45-AFDC-28EB3606AF24}" dt="2024-06-17T09:10:15.212" v="359" actId="403"/>
        <pc:sldMkLst>
          <pc:docMk/>
          <pc:sldMk cId="340173357" sldId="265"/>
        </pc:sldMkLst>
        <pc:spChg chg="mod">
          <ac:chgData name="Niloofar Hosseini" userId="eb3e3110-2622-43cd-88f0-a4c46bd91734" providerId="ADAL" clId="{FCFF05F8-6722-DF45-AFDC-28EB3606AF24}" dt="2024-06-17T09:10:15.212" v="359" actId="403"/>
          <ac:spMkLst>
            <pc:docMk/>
            <pc:sldMk cId="340173357" sldId="265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FCFF05F8-6722-DF45-AFDC-28EB3606AF24}" dt="2024-06-17T09:05:19.418" v="4"/>
        <pc:sldMasterMkLst>
          <pc:docMk/>
          <pc:sldMasterMk cId="3121012761" sldId="2147483648"/>
        </pc:sldMasterMkLst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3626222912" sldId="2147483649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3401946793" sldId="2147483650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1229429664" sldId="2147483651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4124378817" sldId="2147483652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1761301590" sldId="2147483653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3256121705" sldId="2147483654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2290407307" sldId="2147483655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3602025040" sldId="2147483656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1712890872" sldId="2147483657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1382562782" sldId="2147483658"/>
          </pc:sldLayoutMkLst>
        </pc:sldLayoutChg>
        <pc:sldLayoutChg chg="setBg">
          <pc:chgData name="Niloofar Hosseini" userId="eb3e3110-2622-43cd-88f0-a4c46bd91734" providerId="ADAL" clId="{FCFF05F8-6722-DF45-AFDC-28EB3606AF24}" dt="2024-06-17T09:05:19.418" v="4"/>
          <pc:sldLayoutMkLst>
            <pc:docMk/>
            <pc:sldMasterMk cId="3121012761" sldId="2147483648"/>
            <pc:sldLayoutMk cId="29235067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22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56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50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94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42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37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30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12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40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02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89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59B8-B5FD-4142-845D-39BDEBB0F49B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76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2539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نام مسیح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پرجلال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است بی نظیر و بی همتا</a:t>
            </a:r>
          </a:p>
          <a:p>
            <a:pPr algn="ctr" rtl="1">
              <a:lnSpc>
                <a:spcPct val="200000"/>
              </a:lnSpc>
            </a:pP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خدای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تسلیات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قادر هم تنگی ها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328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870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 است پر از محبت و فیض</a:t>
            </a: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که احسان کند هر انسانی را</a:t>
            </a: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دهد آرامی و سلامتی در </a:t>
            </a:r>
            <a:r>
              <a:rPr lang="fa-IR" sz="43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طوفانها</a:t>
            </a:r>
            <a:r>
              <a:rPr lang="fa-IR" sz="43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و در </a:t>
            </a:r>
            <a:r>
              <a:rPr lang="fa-IR" sz="43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سختی‌ها</a:t>
            </a:r>
            <a:endParaRPr lang="fa-IR" sz="43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3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r>
              <a:rPr lang="fa-IR" sz="43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فقط </a:t>
            </a:r>
            <a:r>
              <a:rPr lang="fa-IR" sz="43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صخره‌ی</a:t>
            </a:r>
            <a:r>
              <a:rPr lang="fa-IR" sz="43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نجات ما </a:t>
            </a:r>
            <a:endParaRPr lang="fa-IR" sz="43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633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03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چه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پرجلالی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چه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پرشکوهی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پر از محبت و راستی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17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9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60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2019-09-07T19:53:17Z</dcterms:created>
  <dcterms:modified xsi:type="dcterms:W3CDTF">2024-06-17T09:10:28Z</dcterms:modified>
</cp:coreProperties>
</file>