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2" r:id="rId7"/>
    <p:sldId id="261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41"/>
    <p:restoredTop sz="94696"/>
  </p:normalViewPr>
  <p:slideViewPr>
    <p:cSldViewPr snapToGrid="0">
      <p:cViewPr varScale="1">
        <p:scale>
          <a:sx n="132" d="100"/>
          <a:sy n="132" d="100"/>
        </p:scale>
        <p:origin x="192" y="1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06BF1-36B7-83B6-6D2D-7CD204F2B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A83E1-E352-04A3-B12F-6FC6CE934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1EB11-8A4C-0A23-0828-7223633D6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525F9-0894-C12D-EF18-996C04DCD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47FCE-9BFC-A0FA-FD84-EB7A0808B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1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FB632-70EC-8CB7-5D57-2C17C9F7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F3C42D-8F9B-0205-942A-957B45272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00C88-D404-F4AB-4257-1074E864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67B84-3BB2-415F-A446-6249A5E51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1F8C9-CB6F-7CD1-1211-17DC4071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3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B84E2A-5335-A93C-CD63-57A5A520B4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5EDC2E-3CE9-F458-3DB4-04A8AECD0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BAE96-DA39-1F5A-38CA-AA0FCDE3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3D90A-BD7B-79C0-2D52-C21C94007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2D19B-E27C-2567-A68F-D44C3E10F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3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CD216-3388-78B8-CC91-E9DADE520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00DD7-5AA0-58E9-3F80-60AF24EF5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29015-0C2D-F6EE-9E0B-D0737362C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70D77-36BF-DB47-E539-374FB6E98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02CF8-7A91-1581-F599-D5AE67CE5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7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F96E7-844A-602D-5238-D3E372C34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D0BB1-9575-2435-6D40-0C5BECC49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AEF9C-2735-AA7B-E58F-30D0A4330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689E0-F7D4-AEEC-8779-EDEC229D1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D1E74-A8A7-C372-928E-DADD66696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3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86CF5-A9C2-1A27-1F1E-F88671BA3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4FA0F-4DC6-9C7F-6EF4-8835EDF13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78C8D-156A-C09E-111A-7CC851A5C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812175-3F84-0A42-A94F-D89B4AB0B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A32F3-0190-5798-0D72-C1186597A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98CDE-F059-08BE-D443-3E3AC9A0C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8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B40B6-9931-145D-AD20-727A2115C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5F73C-2436-D883-D595-E49CDAFD4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753B7D-C682-F93B-2975-258187536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760753-5C75-7111-7EE9-FB970C7453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EE98C-F47B-AB92-7456-E7A3FCDCAD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6F2321-0036-0D4F-2886-CC3814389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A64E22-5582-1870-901D-EBC57FA7B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181E59-C5B8-B25A-F5E2-B194F207A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8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7BD5B-9E5F-3E2E-3DFB-79076A90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298536-E4E1-5B7C-28DC-F50BB69E4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05677F-3C24-7550-235A-7E1CC2063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CF8D45-A848-A3F9-28D3-4F54AB4D0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1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8DC71E-8B39-6401-CE55-84062546E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CE04EC-813B-1590-AEE5-ECAD603E7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1762B-10E9-3F10-6E17-3E0814EB5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63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9982E-D1AC-892B-2AE3-2B5EBC65D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2AA21-5D36-DC4B-3539-5B7737E28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AD5E0-8C47-874F-AE78-326AF2B1C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9B7BB1-7D82-61D3-3CFE-CA50C41F4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A8240-1DEE-7C13-2735-D22268E6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A0E1E7-5C94-869F-F79B-C5C67E3DA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9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EFEF8-C79C-14CA-6311-CE50A705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7AD4DA-A27D-3949-8A7E-A8030C881F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C61B87-446A-5552-B7BF-A0DC7382C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BF6ED-8E49-DB91-45A4-45299501D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EE634-E158-CA43-9908-3FAD59E215D6}" type="datetimeFigureOut">
              <a:rPr lang="en-US" smtClean="0"/>
              <a:t>5/23/24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4927BE-DD0D-7638-2F08-9E2F7F35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B1068-9659-FAF8-1B48-EA832D868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0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5B486A-F6EF-38B6-1ED1-80E802B1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17C97-32D4-94D9-260E-E3DC762BD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95EF1-29AE-4283-3232-4C4013A712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EE634-E158-CA43-9908-3FAD59E215D6}" type="datetimeFigureOut">
              <a:rPr lang="en-US" smtClean="0"/>
              <a:t>5/23/24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61B2A-AE6F-31C4-3238-37DAF280D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6D92C-6750-71B9-2887-A185DEE005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3F231-DCEC-1941-82AF-B8EEB960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2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08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8CE3ED-627B-885E-0C70-85E01A8DDB30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می جنگی جنگ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هایم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می بندی راه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دشمنانم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نمی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ترسم حتی اگر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لشکرها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 دورم اردو زنند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230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8CE3ED-627B-885E-0C70-85E01A8DDB30}"/>
              </a:ext>
            </a:extLst>
          </p:cNvPr>
          <p:cNvSpPr/>
          <p:nvPr/>
        </p:nvSpPr>
        <p:spPr>
          <a:xfrm>
            <a:off x="0" y="0"/>
            <a:ext cx="12191999" cy="76414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توست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سلاحم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نام توست پناهم</a:t>
            </a: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آری نام توست ،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برجی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مستحکم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A8C3E8-849A-4541-2B8C-3568CBA9C78A}"/>
              </a:ext>
            </a:extLst>
          </p:cNvPr>
          <p:cNvSpPr/>
          <p:nvPr/>
        </p:nvSpPr>
        <p:spPr>
          <a:xfrm>
            <a:off x="6003634" y="956464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7474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8CE3ED-627B-885E-0C70-85E01A8DDB30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می جنگی جنگ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هایم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می بندی راه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دشمنانم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نمی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ترسم حتی اگر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لشکرها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 دورم اردو زنند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6572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8CE3ED-627B-885E-0C70-85E01A8DDB30}"/>
              </a:ext>
            </a:extLst>
          </p:cNvPr>
          <p:cNvSpPr/>
          <p:nvPr/>
        </p:nvSpPr>
        <p:spPr>
          <a:xfrm>
            <a:off x="0" y="0"/>
            <a:ext cx="12191999" cy="76414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توست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سلاحم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نام توست پناهم</a:t>
            </a: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آری نام توست ،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برجی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مستحکم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A8C3E8-849A-4541-2B8C-3568CBA9C78A}"/>
              </a:ext>
            </a:extLst>
          </p:cNvPr>
          <p:cNvSpPr/>
          <p:nvPr/>
        </p:nvSpPr>
        <p:spPr>
          <a:xfrm>
            <a:off x="6003634" y="956464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989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8CE3ED-627B-885E-0C70-85E01A8DDB30}"/>
              </a:ext>
            </a:extLst>
          </p:cNvPr>
          <p:cNvSpPr/>
          <p:nvPr/>
        </p:nvSpPr>
        <p:spPr>
          <a:xfrm>
            <a:off x="0" y="0"/>
            <a:ext cx="12191999" cy="76414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توست برترین نام در دنیا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نجات من در نام توست عیسی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۴)</a:t>
            </a:r>
          </a:p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A8C3E8-849A-4541-2B8C-3568CBA9C78A}"/>
              </a:ext>
            </a:extLst>
          </p:cNvPr>
          <p:cNvSpPr/>
          <p:nvPr/>
        </p:nvSpPr>
        <p:spPr>
          <a:xfrm>
            <a:off x="6003634" y="956464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846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8CE3ED-627B-885E-0C70-85E01A8DDB30}"/>
              </a:ext>
            </a:extLst>
          </p:cNvPr>
          <p:cNvSpPr/>
          <p:nvPr/>
        </p:nvSpPr>
        <p:spPr>
          <a:xfrm>
            <a:off x="0" y="0"/>
            <a:ext cx="12191999" cy="764145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توست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سلاحم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نام توست پناهم</a:t>
            </a: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آری نام توست ،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برجی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مستحکم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A8C3E8-849A-4541-2B8C-3568CBA9C78A}"/>
              </a:ext>
            </a:extLst>
          </p:cNvPr>
          <p:cNvSpPr/>
          <p:nvPr/>
        </p:nvSpPr>
        <p:spPr>
          <a:xfrm>
            <a:off x="6003634" y="956464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153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7882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109</Words>
  <Application>Microsoft Macintosh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Niloofar Hosseini</dc:creator>
  <cp:lastModifiedBy>Niloofar Hosseini</cp:lastModifiedBy>
  <cp:revision>1</cp:revision>
  <dcterms:created xsi:type="dcterms:W3CDTF">2024-05-23T15:50:05Z</dcterms:created>
  <dcterms:modified xsi:type="dcterms:W3CDTF">2024-05-23T15:54:20Z</dcterms:modified>
</cp:coreProperties>
</file>