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64" r:id="rId5"/>
    <p:sldId id="265" r:id="rId6"/>
    <p:sldId id="266" r:id="rId7"/>
    <p:sldId id="267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14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208" y="18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F0439CB-7DA8-B940-9B8D-C98F39DEBC0C}"/>
    <pc:docChg chg="addSld delSld modSld sldOrd modMainMaster">
      <pc:chgData name="Niloofar Hosseini" userId="eb3e3110-2622-43cd-88f0-a4c46bd91734" providerId="ADAL" clId="{4F0439CB-7DA8-B940-9B8D-C98F39DEBC0C}" dt="2024-06-17T09:34:06.771" v="519" actId="20577"/>
      <pc:docMkLst>
        <pc:docMk/>
      </pc:docMkLst>
      <pc:sldChg chg="addSp delSp modSp mod setBg">
        <pc:chgData name="Niloofar Hosseini" userId="eb3e3110-2622-43cd-88f0-a4c46bd91734" providerId="ADAL" clId="{4F0439CB-7DA8-B940-9B8D-C98F39DEBC0C}" dt="2024-06-17T09:31:07.704" v="204" actId="20577"/>
        <pc:sldMkLst>
          <pc:docMk/>
          <pc:sldMk cId="2466072637" sldId="256"/>
        </pc:sldMkLst>
        <pc:spChg chg="add del mod">
          <ac:chgData name="Niloofar Hosseini" userId="eb3e3110-2622-43cd-88f0-a4c46bd91734" providerId="ADAL" clId="{4F0439CB-7DA8-B940-9B8D-C98F39DEBC0C}" dt="2024-06-17T09:30:09.137" v="114"/>
          <ac:spMkLst>
            <pc:docMk/>
            <pc:sldMk cId="2466072637" sldId="256"/>
            <ac:spMk id="2" creationId="{25218B82-023B-87BE-DBDF-86BF73AB1775}"/>
          </ac:spMkLst>
        </pc:spChg>
        <pc:spChg chg="mod">
          <ac:chgData name="Niloofar Hosseini" userId="eb3e3110-2622-43cd-88f0-a4c46bd91734" providerId="ADAL" clId="{4F0439CB-7DA8-B940-9B8D-C98F39DEBC0C}" dt="2024-06-17T09:31:07.704" v="204" actId="20577"/>
          <ac:spMkLst>
            <pc:docMk/>
            <pc:sldMk cId="2466072637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F0439CB-7DA8-B940-9B8D-C98F39DEBC0C}" dt="2024-06-17T09:31:21.747" v="211" actId="20577"/>
        <pc:sldMkLst>
          <pc:docMk/>
          <pc:sldMk cId="3578482165" sldId="257"/>
        </pc:sldMkLst>
        <pc:spChg chg="mod">
          <ac:chgData name="Niloofar Hosseini" userId="eb3e3110-2622-43cd-88f0-a4c46bd91734" providerId="ADAL" clId="{4F0439CB-7DA8-B940-9B8D-C98F39DEBC0C}" dt="2024-06-17T09:31:21.747" v="211" actId="20577"/>
          <ac:spMkLst>
            <pc:docMk/>
            <pc:sldMk cId="3578482165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4F0439CB-7DA8-B940-9B8D-C98F39DEBC0C}" dt="2024-06-17T09:31:29.626" v="212" actId="2696"/>
        <pc:sldMkLst>
          <pc:docMk/>
          <pc:sldMk cId="3450599311" sldId="258"/>
        </pc:sldMkLst>
      </pc:sldChg>
      <pc:sldChg chg="del">
        <pc:chgData name="Niloofar Hosseini" userId="eb3e3110-2622-43cd-88f0-a4c46bd91734" providerId="ADAL" clId="{4F0439CB-7DA8-B940-9B8D-C98F39DEBC0C}" dt="2024-06-17T09:31:29.803" v="213" actId="2696"/>
        <pc:sldMkLst>
          <pc:docMk/>
          <pc:sldMk cId="902474563" sldId="259"/>
        </pc:sldMkLst>
      </pc:sldChg>
      <pc:sldChg chg="del">
        <pc:chgData name="Niloofar Hosseini" userId="eb3e3110-2622-43cd-88f0-a4c46bd91734" providerId="ADAL" clId="{4F0439CB-7DA8-B940-9B8D-C98F39DEBC0C}" dt="2024-06-17T09:31:29.963" v="214" actId="2696"/>
        <pc:sldMkLst>
          <pc:docMk/>
          <pc:sldMk cId="3133269218" sldId="260"/>
        </pc:sldMkLst>
      </pc:sldChg>
      <pc:sldChg chg="del">
        <pc:chgData name="Niloofar Hosseini" userId="eb3e3110-2622-43cd-88f0-a4c46bd91734" providerId="ADAL" clId="{4F0439CB-7DA8-B940-9B8D-C98F39DEBC0C}" dt="2024-06-17T09:31:29.967" v="215" actId="2696"/>
        <pc:sldMkLst>
          <pc:docMk/>
          <pc:sldMk cId="1291648666" sldId="261"/>
        </pc:sldMkLst>
      </pc:sldChg>
      <pc:sldChg chg="setBg">
        <pc:chgData name="Niloofar Hosseini" userId="eb3e3110-2622-43cd-88f0-a4c46bd91734" providerId="ADAL" clId="{4F0439CB-7DA8-B940-9B8D-C98F39DEBC0C}" dt="2024-06-17T09:25:35.063" v="6"/>
        <pc:sldMkLst>
          <pc:docMk/>
          <pc:sldMk cId="4152515051" sldId="262"/>
        </pc:sldMkLst>
      </pc:sldChg>
      <pc:sldChg chg="setBg">
        <pc:chgData name="Niloofar Hosseini" userId="eb3e3110-2622-43cd-88f0-a4c46bd91734" providerId="ADAL" clId="{4F0439CB-7DA8-B940-9B8D-C98F39DEBC0C}" dt="2024-06-17T09:25:31.204" v="4"/>
        <pc:sldMkLst>
          <pc:docMk/>
          <pc:sldMk cId="2070141515" sldId="263"/>
        </pc:sldMkLst>
      </pc:sldChg>
      <pc:sldChg chg="modSp add mod ord">
        <pc:chgData name="Niloofar Hosseini" userId="eb3e3110-2622-43cd-88f0-a4c46bd91734" providerId="ADAL" clId="{4F0439CB-7DA8-B940-9B8D-C98F39DEBC0C}" dt="2024-06-17T09:32:42.542" v="311" actId="403"/>
        <pc:sldMkLst>
          <pc:docMk/>
          <pc:sldMk cId="340905167" sldId="264"/>
        </pc:sldMkLst>
        <pc:spChg chg="mod">
          <ac:chgData name="Niloofar Hosseini" userId="eb3e3110-2622-43cd-88f0-a4c46bd91734" providerId="ADAL" clId="{4F0439CB-7DA8-B940-9B8D-C98F39DEBC0C}" dt="2024-06-17T09:32:42.542" v="311" actId="403"/>
          <ac:spMkLst>
            <pc:docMk/>
            <pc:sldMk cId="340905167" sldId="264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4F0439CB-7DA8-B940-9B8D-C98F39DEBC0C}" dt="2024-06-17T09:33:28.116" v="424" actId="403"/>
        <pc:sldMkLst>
          <pc:docMk/>
          <pc:sldMk cId="3051441323" sldId="265"/>
        </pc:sldMkLst>
        <pc:spChg chg="mod">
          <ac:chgData name="Niloofar Hosseini" userId="eb3e3110-2622-43cd-88f0-a4c46bd91734" providerId="ADAL" clId="{4F0439CB-7DA8-B940-9B8D-C98F39DEBC0C}" dt="2024-06-17T09:33:28.116" v="424" actId="403"/>
          <ac:spMkLst>
            <pc:docMk/>
            <pc:sldMk cId="3051441323" sldId="265"/>
            <ac:spMk id="4" creationId="{00000000-0000-0000-0000-000000000000}"/>
          </ac:spMkLst>
        </pc:spChg>
      </pc:sldChg>
      <pc:sldChg chg="modSp add mod replId">
        <pc:chgData name="Niloofar Hosseini" userId="eb3e3110-2622-43cd-88f0-a4c46bd91734" providerId="ADAL" clId="{4F0439CB-7DA8-B940-9B8D-C98F39DEBC0C}" dt="2024-06-17T09:34:06.771" v="519" actId="20577"/>
        <pc:sldMkLst>
          <pc:docMk/>
          <pc:sldMk cId="2895392547" sldId="266"/>
        </pc:sldMkLst>
        <pc:spChg chg="mod">
          <ac:chgData name="Niloofar Hosseini" userId="eb3e3110-2622-43cd-88f0-a4c46bd91734" providerId="ADAL" clId="{4F0439CB-7DA8-B940-9B8D-C98F39DEBC0C}" dt="2024-06-17T09:34:06.771" v="519" actId="20577"/>
          <ac:spMkLst>
            <pc:docMk/>
            <pc:sldMk cId="2895392547" sldId="266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4F0439CB-7DA8-B940-9B8D-C98F39DEBC0C}" dt="2024-06-17T09:32:49.788" v="312" actId="2890"/>
        <pc:sldMkLst>
          <pc:docMk/>
          <pc:sldMk cId="624803338" sldId="267"/>
        </pc:sldMkLst>
      </pc:sldChg>
      <pc:sldMasterChg chg="setBg modSldLayout">
        <pc:chgData name="Niloofar Hosseini" userId="eb3e3110-2622-43cd-88f0-a4c46bd91734" providerId="ADAL" clId="{4F0439CB-7DA8-B940-9B8D-C98F39DEBC0C}" dt="2024-06-17T09:25:26.323" v="2"/>
        <pc:sldMasterMkLst>
          <pc:docMk/>
          <pc:sldMasterMk cId="3720436915" sldId="2147483648"/>
        </pc:sldMasterMkLst>
        <pc:sldLayoutChg chg="setBg">
          <pc:chgData name="Niloofar Hosseini" userId="eb3e3110-2622-43cd-88f0-a4c46bd91734" providerId="ADAL" clId="{4F0439CB-7DA8-B940-9B8D-C98F39DEBC0C}" dt="2024-06-17T09:25:26.323" v="2"/>
          <pc:sldLayoutMkLst>
            <pc:docMk/>
            <pc:sldMasterMk cId="3720436915" sldId="2147483648"/>
            <pc:sldLayoutMk cId="1053779062" sldId="2147483649"/>
          </pc:sldLayoutMkLst>
        </pc:sldLayoutChg>
        <pc:sldLayoutChg chg="setBg">
          <pc:chgData name="Niloofar Hosseini" userId="eb3e3110-2622-43cd-88f0-a4c46bd91734" providerId="ADAL" clId="{4F0439CB-7DA8-B940-9B8D-C98F39DEBC0C}" dt="2024-06-17T09:25:26.323" v="2"/>
          <pc:sldLayoutMkLst>
            <pc:docMk/>
            <pc:sldMasterMk cId="3720436915" sldId="2147483648"/>
            <pc:sldLayoutMk cId="2557286827" sldId="2147483650"/>
          </pc:sldLayoutMkLst>
        </pc:sldLayoutChg>
        <pc:sldLayoutChg chg="setBg">
          <pc:chgData name="Niloofar Hosseini" userId="eb3e3110-2622-43cd-88f0-a4c46bd91734" providerId="ADAL" clId="{4F0439CB-7DA8-B940-9B8D-C98F39DEBC0C}" dt="2024-06-17T09:25:26.323" v="2"/>
          <pc:sldLayoutMkLst>
            <pc:docMk/>
            <pc:sldMasterMk cId="3720436915" sldId="2147483648"/>
            <pc:sldLayoutMk cId="1841204757" sldId="2147483651"/>
          </pc:sldLayoutMkLst>
        </pc:sldLayoutChg>
        <pc:sldLayoutChg chg="setBg">
          <pc:chgData name="Niloofar Hosseini" userId="eb3e3110-2622-43cd-88f0-a4c46bd91734" providerId="ADAL" clId="{4F0439CB-7DA8-B940-9B8D-C98F39DEBC0C}" dt="2024-06-17T09:25:26.323" v="2"/>
          <pc:sldLayoutMkLst>
            <pc:docMk/>
            <pc:sldMasterMk cId="3720436915" sldId="2147483648"/>
            <pc:sldLayoutMk cId="2049113022" sldId="2147483652"/>
          </pc:sldLayoutMkLst>
        </pc:sldLayoutChg>
        <pc:sldLayoutChg chg="setBg">
          <pc:chgData name="Niloofar Hosseini" userId="eb3e3110-2622-43cd-88f0-a4c46bd91734" providerId="ADAL" clId="{4F0439CB-7DA8-B940-9B8D-C98F39DEBC0C}" dt="2024-06-17T09:25:26.323" v="2"/>
          <pc:sldLayoutMkLst>
            <pc:docMk/>
            <pc:sldMasterMk cId="3720436915" sldId="2147483648"/>
            <pc:sldLayoutMk cId="3183379554" sldId="2147483653"/>
          </pc:sldLayoutMkLst>
        </pc:sldLayoutChg>
        <pc:sldLayoutChg chg="setBg">
          <pc:chgData name="Niloofar Hosseini" userId="eb3e3110-2622-43cd-88f0-a4c46bd91734" providerId="ADAL" clId="{4F0439CB-7DA8-B940-9B8D-C98F39DEBC0C}" dt="2024-06-17T09:25:26.323" v="2"/>
          <pc:sldLayoutMkLst>
            <pc:docMk/>
            <pc:sldMasterMk cId="3720436915" sldId="2147483648"/>
            <pc:sldLayoutMk cId="3704938864" sldId="2147483654"/>
          </pc:sldLayoutMkLst>
        </pc:sldLayoutChg>
        <pc:sldLayoutChg chg="setBg">
          <pc:chgData name="Niloofar Hosseini" userId="eb3e3110-2622-43cd-88f0-a4c46bd91734" providerId="ADAL" clId="{4F0439CB-7DA8-B940-9B8D-C98F39DEBC0C}" dt="2024-06-17T09:25:26.323" v="2"/>
          <pc:sldLayoutMkLst>
            <pc:docMk/>
            <pc:sldMasterMk cId="3720436915" sldId="2147483648"/>
            <pc:sldLayoutMk cId="2642900928" sldId="2147483655"/>
          </pc:sldLayoutMkLst>
        </pc:sldLayoutChg>
        <pc:sldLayoutChg chg="setBg">
          <pc:chgData name="Niloofar Hosseini" userId="eb3e3110-2622-43cd-88f0-a4c46bd91734" providerId="ADAL" clId="{4F0439CB-7DA8-B940-9B8D-C98F39DEBC0C}" dt="2024-06-17T09:25:26.323" v="2"/>
          <pc:sldLayoutMkLst>
            <pc:docMk/>
            <pc:sldMasterMk cId="3720436915" sldId="2147483648"/>
            <pc:sldLayoutMk cId="3300390823" sldId="2147483656"/>
          </pc:sldLayoutMkLst>
        </pc:sldLayoutChg>
        <pc:sldLayoutChg chg="setBg">
          <pc:chgData name="Niloofar Hosseini" userId="eb3e3110-2622-43cd-88f0-a4c46bd91734" providerId="ADAL" clId="{4F0439CB-7DA8-B940-9B8D-C98F39DEBC0C}" dt="2024-06-17T09:25:26.323" v="2"/>
          <pc:sldLayoutMkLst>
            <pc:docMk/>
            <pc:sldMasterMk cId="3720436915" sldId="2147483648"/>
            <pc:sldLayoutMk cId="1741465443" sldId="2147483657"/>
          </pc:sldLayoutMkLst>
        </pc:sldLayoutChg>
        <pc:sldLayoutChg chg="setBg">
          <pc:chgData name="Niloofar Hosseini" userId="eb3e3110-2622-43cd-88f0-a4c46bd91734" providerId="ADAL" clId="{4F0439CB-7DA8-B940-9B8D-C98F39DEBC0C}" dt="2024-06-17T09:25:26.323" v="2"/>
          <pc:sldLayoutMkLst>
            <pc:docMk/>
            <pc:sldMasterMk cId="3720436915" sldId="2147483648"/>
            <pc:sldLayoutMk cId="1545761462" sldId="2147483658"/>
          </pc:sldLayoutMkLst>
        </pc:sldLayoutChg>
        <pc:sldLayoutChg chg="setBg">
          <pc:chgData name="Niloofar Hosseini" userId="eb3e3110-2622-43cd-88f0-a4c46bd91734" providerId="ADAL" clId="{4F0439CB-7DA8-B940-9B8D-C98F39DEBC0C}" dt="2024-06-17T09:25:26.323" v="2"/>
          <pc:sldLayoutMkLst>
            <pc:docMk/>
            <pc:sldMasterMk cId="3720436915" sldId="2147483648"/>
            <pc:sldLayoutMk cId="96358533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05F-54CF-4E90-A5CA-B5BE4BF8BEF8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D49C-9EEB-4639-A15C-707334CB76F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3779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05F-54CF-4E90-A5CA-B5BE4BF8BEF8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D49C-9EEB-4639-A15C-707334CB76F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5761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05F-54CF-4E90-A5CA-B5BE4BF8BEF8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D49C-9EEB-4639-A15C-707334CB76F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3585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05F-54CF-4E90-A5CA-B5BE4BF8BEF8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D49C-9EEB-4639-A15C-707334CB76F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728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05F-54CF-4E90-A5CA-B5BE4BF8BEF8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D49C-9EEB-4639-A15C-707334CB76F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1204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05F-54CF-4E90-A5CA-B5BE4BF8BEF8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D49C-9EEB-4639-A15C-707334CB76F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9113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05F-54CF-4E90-A5CA-B5BE4BF8BEF8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D49C-9EEB-4639-A15C-707334CB76F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3379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05F-54CF-4E90-A5CA-B5BE4BF8BEF8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D49C-9EEB-4639-A15C-707334CB76F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4938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05F-54CF-4E90-A5CA-B5BE4BF8BEF8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D49C-9EEB-4639-A15C-707334CB76F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2900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05F-54CF-4E90-A5CA-B5BE4BF8BEF8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D49C-9EEB-4639-A15C-707334CB76F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0390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005F-54CF-4E90-A5CA-B5BE4BF8BEF8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CD49C-9EEB-4639-A15C-707334CB76F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5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3005F-54CF-4E90-A5CA-B5BE4BF8BEF8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CD49C-9EEB-4639-A15C-707334CB76F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043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0141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2192000" cy="812748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وقتی بود جهان سرد و تاریک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نام او مهیب 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او آفرید نور و حیات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نام او مهیب است</a:t>
            </a:r>
          </a:p>
          <a:p>
            <a:pPr algn="ctr" rtl="1">
              <a:lnSpc>
                <a:spcPct val="150000"/>
              </a:lnSpc>
            </a:pPr>
            <a:endParaRPr lang="fa-IR" sz="66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66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072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5577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آن خدای </a:t>
            </a:r>
            <a:r>
              <a:rPr lang="fa-IR" sz="4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جلجتا</a:t>
            </a:r>
            <a:r>
              <a:rPr lang="fa-IR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قدرت او بی همتا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باید در خاطر آریم که نام او مهیب است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28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78482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2192000" cy="699710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خدای ما مهیب است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در آسمان و زمین </a:t>
            </a:r>
            <a:r>
              <a:rPr lang="fa-IR" sz="48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اوست</a:t>
            </a:r>
            <a:r>
              <a:rPr lang="fa-I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حاکم جهان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نام او مهیب است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66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2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05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2192000" cy="705096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خداوند ما </a:t>
            </a:r>
            <a:r>
              <a:rPr lang="fa-IR" sz="4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و پاک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نام او مهیب 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امانت او تا به افلاک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نام او مهیب است</a:t>
            </a:r>
          </a:p>
          <a:p>
            <a:pPr algn="ctr" rtl="1">
              <a:lnSpc>
                <a:spcPct val="150000"/>
              </a:lnSpc>
            </a:pPr>
            <a:endParaRPr lang="fa-IR" sz="88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441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5577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گرچه مهرش بس عظیم خشمش بر گناه عظیم</a:t>
            </a: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هرگز </a:t>
            </a:r>
            <a:r>
              <a:rPr lang="fa-IR" sz="4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نبر</a:t>
            </a:r>
            <a:r>
              <a:rPr lang="fa-IR" sz="4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از خاطر که نام او مهیب است</a:t>
            </a:r>
          </a:p>
          <a:p>
            <a:pPr algn="ctr" rtl="1">
              <a:lnSpc>
                <a:spcPct val="150000"/>
              </a:lnSpc>
            </a:pPr>
            <a:endParaRPr lang="fa-IR" sz="28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28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95392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2192000" cy="699710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خدای ما مهیب است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در آسمان و زمین </a:t>
            </a:r>
            <a:r>
              <a:rPr lang="fa-IR" sz="48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اوست</a:t>
            </a:r>
            <a:r>
              <a:rPr lang="fa-I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حاکم جهان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نام او مهیب است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66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24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803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2515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108</Words>
  <Application>Microsoft Macintosh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2</cp:revision>
  <dcterms:created xsi:type="dcterms:W3CDTF">2019-09-24T10:37:48Z</dcterms:created>
  <dcterms:modified xsi:type="dcterms:W3CDTF">2024-06-17T09:34:17Z</dcterms:modified>
</cp:coreProperties>
</file>