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4" r:id="rId4"/>
    <p:sldId id="265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48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176" y="1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533B3CB-96A4-E446-9061-DE52C495E3FF}"/>
    <pc:docChg chg="custSel addSld delSld modSld modMainMaster">
      <pc:chgData name="Niloofar Hosseini" userId="eb3e3110-2622-43cd-88f0-a4c46bd91734" providerId="ADAL" clId="{4533B3CB-96A4-E446-9061-DE52C495E3FF}" dt="2024-06-18T08:40:03.212" v="455" actId="20577"/>
      <pc:docMkLst>
        <pc:docMk/>
      </pc:docMkLst>
      <pc:sldChg chg="addSp delSp modSp mod setBg">
        <pc:chgData name="Niloofar Hosseini" userId="eb3e3110-2622-43cd-88f0-a4c46bd91734" providerId="ADAL" clId="{4533B3CB-96A4-E446-9061-DE52C495E3FF}" dt="2024-06-18T08:37:47.341" v="22"/>
        <pc:sldMkLst>
          <pc:docMk/>
          <pc:sldMk cId="984424787" sldId="256"/>
        </pc:sldMkLst>
        <pc:spChg chg="add del mod">
          <ac:chgData name="Niloofar Hosseini" userId="eb3e3110-2622-43cd-88f0-a4c46bd91734" providerId="ADAL" clId="{4533B3CB-96A4-E446-9061-DE52C495E3FF}" dt="2024-06-18T08:37:47.341" v="22"/>
          <ac:spMkLst>
            <pc:docMk/>
            <pc:sldMk cId="984424787" sldId="256"/>
            <ac:spMk id="2" creationId="{B1AFD6B2-7662-43D8-EA4A-D485DC477FA9}"/>
          </ac:spMkLst>
        </pc:spChg>
        <pc:spChg chg="mod">
          <ac:chgData name="Niloofar Hosseini" userId="eb3e3110-2622-43cd-88f0-a4c46bd91734" providerId="ADAL" clId="{4533B3CB-96A4-E446-9061-DE52C495E3FF}" dt="2024-06-18T08:37:45.256" v="20" actId="20577"/>
          <ac:spMkLst>
            <pc:docMk/>
            <pc:sldMk cId="984424787" sldId="256"/>
            <ac:spMk id="4" creationId="{A6952D8A-67D4-4876-8397-2904FE3DB797}"/>
          </ac:spMkLst>
        </pc:spChg>
      </pc:sldChg>
      <pc:sldChg chg="del">
        <pc:chgData name="Niloofar Hosseini" userId="eb3e3110-2622-43cd-88f0-a4c46bd91734" providerId="ADAL" clId="{4533B3CB-96A4-E446-9061-DE52C495E3FF}" dt="2024-06-18T08:37:49.926" v="23" actId="2696"/>
        <pc:sldMkLst>
          <pc:docMk/>
          <pc:sldMk cId="684324822" sldId="257"/>
        </pc:sldMkLst>
      </pc:sldChg>
      <pc:sldChg chg="del">
        <pc:chgData name="Niloofar Hosseini" userId="eb3e3110-2622-43cd-88f0-a4c46bd91734" providerId="ADAL" clId="{4533B3CB-96A4-E446-9061-DE52C495E3FF}" dt="2024-06-18T08:37:50.027" v="24" actId="2696"/>
        <pc:sldMkLst>
          <pc:docMk/>
          <pc:sldMk cId="1639116414" sldId="258"/>
        </pc:sldMkLst>
      </pc:sldChg>
      <pc:sldChg chg="del">
        <pc:chgData name="Niloofar Hosseini" userId="eb3e3110-2622-43cd-88f0-a4c46bd91734" providerId="ADAL" clId="{4533B3CB-96A4-E446-9061-DE52C495E3FF}" dt="2024-06-18T08:37:50.124" v="25" actId="2696"/>
        <pc:sldMkLst>
          <pc:docMk/>
          <pc:sldMk cId="3557760037" sldId="259"/>
        </pc:sldMkLst>
      </pc:sldChg>
      <pc:sldChg chg="del">
        <pc:chgData name="Niloofar Hosseini" userId="eb3e3110-2622-43cd-88f0-a4c46bd91734" providerId="ADAL" clId="{4533B3CB-96A4-E446-9061-DE52C495E3FF}" dt="2024-06-18T08:37:50.252" v="26" actId="2696"/>
        <pc:sldMkLst>
          <pc:docMk/>
          <pc:sldMk cId="3594153221" sldId="260"/>
        </pc:sldMkLst>
      </pc:sldChg>
      <pc:sldChg chg="del">
        <pc:chgData name="Niloofar Hosseini" userId="eb3e3110-2622-43cd-88f0-a4c46bd91734" providerId="ADAL" clId="{4533B3CB-96A4-E446-9061-DE52C495E3FF}" dt="2024-06-18T08:37:50.981" v="27" actId="2696"/>
        <pc:sldMkLst>
          <pc:docMk/>
          <pc:sldMk cId="1848897494" sldId="261"/>
        </pc:sldMkLst>
      </pc:sldChg>
      <pc:sldChg chg="setBg">
        <pc:chgData name="Niloofar Hosseini" userId="eb3e3110-2622-43cd-88f0-a4c46bd91734" providerId="ADAL" clId="{4533B3CB-96A4-E446-9061-DE52C495E3FF}" dt="2024-06-18T08:36:55.183" v="6"/>
        <pc:sldMkLst>
          <pc:docMk/>
          <pc:sldMk cId="52034602" sldId="262"/>
        </pc:sldMkLst>
      </pc:sldChg>
      <pc:sldChg chg="setBg">
        <pc:chgData name="Niloofar Hosseini" userId="eb3e3110-2622-43cd-88f0-a4c46bd91734" providerId="ADAL" clId="{4533B3CB-96A4-E446-9061-DE52C495E3FF}" dt="2024-06-18T08:36:51.751" v="4"/>
        <pc:sldMkLst>
          <pc:docMk/>
          <pc:sldMk cId="2051544734" sldId="263"/>
        </pc:sldMkLst>
      </pc:sldChg>
      <pc:sldChg chg="modSp add mod">
        <pc:chgData name="Niloofar Hosseini" userId="eb3e3110-2622-43cd-88f0-a4c46bd91734" providerId="ADAL" clId="{4533B3CB-96A4-E446-9061-DE52C495E3FF}" dt="2024-06-18T08:38:33.816" v="180" actId="255"/>
        <pc:sldMkLst>
          <pc:docMk/>
          <pc:sldMk cId="1884393726" sldId="264"/>
        </pc:sldMkLst>
        <pc:spChg chg="mod">
          <ac:chgData name="Niloofar Hosseini" userId="eb3e3110-2622-43cd-88f0-a4c46bd91734" providerId="ADAL" clId="{4533B3CB-96A4-E446-9061-DE52C495E3FF}" dt="2024-06-18T08:38:33.816" v="180" actId="255"/>
          <ac:spMkLst>
            <pc:docMk/>
            <pc:sldMk cId="1884393726" sldId="264"/>
            <ac:spMk id="4" creationId="{A6952D8A-67D4-4876-8397-2904FE3DB797}"/>
          </ac:spMkLst>
        </pc:spChg>
      </pc:sldChg>
      <pc:sldChg chg="modSp add mod">
        <pc:chgData name="Niloofar Hosseini" userId="eb3e3110-2622-43cd-88f0-a4c46bd91734" providerId="ADAL" clId="{4533B3CB-96A4-E446-9061-DE52C495E3FF}" dt="2024-06-18T08:39:19.204" v="307" actId="20577"/>
        <pc:sldMkLst>
          <pc:docMk/>
          <pc:sldMk cId="2755569037" sldId="265"/>
        </pc:sldMkLst>
        <pc:spChg chg="mod">
          <ac:chgData name="Niloofar Hosseini" userId="eb3e3110-2622-43cd-88f0-a4c46bd91734" providerId="ADAL" clId="{4533B3CB-96A4-E446-9061-DE52C495E3FF}" dt="2024-06-18T08:39:19.204" v="307" actId="20577"/>
          <ac:spMkLst>
            <pc:docMk/>
            <pc:sldMk cId="2755569037" sldId="265"/>
            <ac:spMk id="4" creationId="{A6952D8A-67D4-4876-8397-2904FE3DB797}"/>
          </ac:spMkLst>
        </pc:spChg>
      </pc:sldChg>
      <pc:sldChg chg="add replId">
        <pc:chgData name="Niloofar Hosseini" userId="eb3e3110-2622-43cd-88f0-a4c46bd91734" providerId="ADAL" clId="{4533B3CB-96A4-E446-9061-DE52C495E3FF}" dt="2024-06-18T08:38:44.858" v="181" actId="2890"/>
        <pc:sldMkLst>
          <pc:docMk/>
          <pc:sldMk cId="3311614150" sldId="266"/>
        </pc:sldMkLst>
      </pc:sldChg>
      <pc:sldChg chg="modSp add mod">
        <pc:chgData name="Niloofar Hosseini" userId="eb3e3110-2622-43cd-88f0-a4c46bd91734" providerId="ADAL" clId="{4533B3CB-96A4-E446-9061-DE52C495E3FF}" dt="2024-06-18T08:40:03.212" v="455" actId="20577"/>
        <pc:sldMkLst>
          <pc:docMk/>
          <pc:sldMk cId="1098161756" sldId="267"/>
        </pc:sldMkLst>
        <pc:spChg chg="mod">
          <ac:chgData name="Niloofar Hosseini" userId="eb3e3110-2622-43cd-88f0-a4c46bd91734" providerId="ADAL" clId="{4533B3CB-96A4-E446-9061-DE52C495E3FF}" dt="2024-06-18T08:40:03.212" v="455" actId="20577"/>
          <ac:spMkLst>
            <pc:docMk/>
            <pc:sldMk cId="1098161756" sldId="267"/>
            <ac:spMk id="4" creationId="{A6952D8A-67D4-4876-8397-2904FE3DB797}"/>
          </ac:spMkLst>
        </pc:spChg>
      </pc:sldChg>
      <pc:sldChg chg="add replId">
        <pc:chgData name="Niloofar Hosseini" userId="eb3e3110-2622-43cd-88f0-a4c46bd91734" providerId="ADAL" clId="{4533B3CB-96A4-E446-9061-DE52C495E3FF}" dt="2024-06-18T08:39:27.522" v="308" actId="2890"/>
        <pc:sldMkLst>
          <pc:docMk/>
          <pc:sldMk cId="2814737765" sldId="268"/>
        </pc:sldMkLst>
      </pc:sldChg>
      <pc:sldMasterChg chg="setBg modSldLayout">
        <pc:chgData name="Niloofar Hosseini" userId="eb3e3110-2622-43cd-88f0-a4c46bd91734" providerId="ADAL" clId="{4533B3CB-96A4-E446-9061-DE52C495E3FF}" dt="2024-06-18T08:36:46.302" v="2"/>
        <pc:sldMasterMkLst>
          <pc:docMk/>
          <pc:sldMasterMk cId="739378280" sldId="2147483648"/>
        </pc:sldMasterMkLst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4257750139" sldId="2147483649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1002210737" sldId="2147483650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1387538708" sldId="2147483651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80987761" sldId="2147483652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254934515" sldId="2147483653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4137668251" sldId="2147483654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3409419261" sldId="2147483655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3937183236" sldId="2147483656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818352" sldId="2147483657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3754418743" sldId="2147483658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49222042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4D5-43A8-4FED-B33F-EBC9EA464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AB770-1936-45BB-B21F-021B1E103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6719B-1B9E-4456-B856-5B7CDF61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3FDC3-195F-4901-8208-74266211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FD3C0-FEC7-46D9-9326-92C721788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75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47A61-0230-4FD1-83BF-45CB8D9D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6F1BA-FC50-482D-BC93-85B9DA5FF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E5F23-B545-4AAA-A434-9E45EF404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FE46A-2ED6-4E9B-A39E-24EFB7DEC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71AE4-D9F6-471D-B10E-34CD48A2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41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E76BE5-9A5A-4A51-BA70-B6A16D36C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A9E1E-80B0-4DE3-A6C9-FAB58CA8C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48532-11E6-4AB0-887A-41DFFE2D4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E7886-9455-4722-B760-E2A91FEA4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87324-C3FB-4302-873A-B3812AB85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22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A4BB4-D502-4CB9-B8F6-AF0683B3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9A5F2-CFE7-4FF3-A4A8-1034E6963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1EC93-ED52-4DBD-9F9C-68B97A1A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A2DE6-FDF2-4121-9DBB-FF3D5675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0A48A-C0FD-4778-8553-3CEF726F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21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8C42E-6156-4486-8D96-FC8755D64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A9DD0-EF51-4D96-88CB-FD3449E43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DA9B8-A9D0-4948-B4D0-F1E92AAA6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35245-2EA0-46F2-8C35-30B147413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FE1B7-51EC-41A1-AA40-240E9F4A7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53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107F5-7FAD-4074-8010-2E34C22EC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4E1BA-E5BD-4748-AF1A-B648BD84F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D5E80-D671-4344-9365-49D3DC3B6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05F4D7-C2E5-4B34-91F4-D51044B52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56AAE-535B-48FA-934D-DB855F4F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4165F-8943-409B-A6AB-EA67A7D3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8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777AE-AF94-409E-B4E5-4BA7EADF2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BEF84-0EE5-4E40-85A8-F4F50B5C4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5CF4F-3F01-43A3-A53E-8CFE375DA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A94240-7DEE-481B-9609-F46036AB79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9F895-00E0-4BE9-9DD8-E5E17D80B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C646C5-674B-42E5-B3FC-9C607F774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FFC059-0CB3-4537-8ADA-05FAE5117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7827F6-3B06-4DDC-B8DA-7FCE1ADD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3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56822-0B5F-4DA2-8641-4C4FBE98D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846498-DDF1-45D1-9188-69D0913A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783C7D-1799-4680-9C95-B439C23E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B7633B-281F-4CD2-931F-D98BF13C3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66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DC7795-2E17-4BC3-B327-4CD2200F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2F2204-6339-44F4-89F0-7C235329F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E45BA-4BD0-4175-9AA4-241432A5F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41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6C19-B54B-4B15-AAAA-BA89FDF65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67594-3DC2-4BAA-8696-7B9125F27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D770A-1A80-40F3-AC3F-32D76A352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71E6A-D01E-4C35-918F-150CAC09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5196E-4301-42D8-9304-53038D8B6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B6223-E364-4C10-A14F-FB8D2A633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18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AD89-4E18-4B85-8459-E8BD1E3F4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AF1F6B-99B0-497F-92A8-E3CD35014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16D5F-4B44-4729-ABC7-E02AC3C06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573DB-3493-4FAA-9B66-67F61949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889BF-3D72-4773-B853-A9EE529B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6D44-E964-44F3-8B27-E8E40D50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6AAB4-AD9B-46B5-9C1E-3A5E2EAE9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CE600-A42C-4E94-85B2-4A9A86083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A775-EC1C-4B21-9DF8-33FB0B1111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E38DE-945D-4FD2-85F9-16FDB0BBA1B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F21D6-A284-4BB2-9EC9-B723665EF0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FFEE8-B3C0-42DB-B103-33D9FCDDD0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37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154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پرستمت ای منجی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که در ذات و در معنی خدایی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تجسم آن هستی بی منتها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که خود ابتدا و انتهایی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44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می‌پرستم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را ای راحت روح و جان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قلب و فکر 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می‌نهم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دستان پاک 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زندگانی و هم بود و نبودم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439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می‌ستایم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را ای شاه مصلوب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که بخشیدی از مرگم رهایی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 نهم بر کران تخت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پرفیض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که با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مِهرت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زخمم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شفایی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5569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می‌پرستم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را ای راحت روح و جان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قلب و فکر 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می‌نهم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دستان پاک 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زندگانی و هم بود و نبودم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161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می‌سرایم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را ای شاه پیروز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تو تنها سرود بی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فنایی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شعله ور کن اجاق سرد این بودنم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که در شام خاموشم نوایی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8161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می‌پرستم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را ای راحت روح و جان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قلب و فکر 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می‌نهم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دستان پاک 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زندگانی و هم بود و نبودم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4737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034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162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2020-10-13T09:58:20Z</dcterms:created>
  <dcterms:modified xsi:type="dcterms:W3CDTF">2024-06-18T08:40:13Z</dcterms:modified>
</cp:coreProperties>
</file>