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9" r:id="rId5"/>
    <p:sldId id="270" r:id="rId6"/>
    <p:sldId id="259" r:id="rId7"/>
    <p:sldId id="271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722ABD5-679A-5C48-8268-AF2647660CF2}"/>
    <pc:docChg chg="undo custSel addSld delSld modSld sldOrd modMainMaster">
      <pc:chgData name="Niloofar Hosseini" userId="eb3e3110-2622-43cd-88f0-a4c46bd91734" providerId="ADAL" clId="{A722ABD5-679A-5C48-8268-AF2647660CF2}" dt="2024-05-23T15:15:43.846" v="452" actId="20578"/>
      <pc:docMkLst>
        <pc:docMk/>
      </pc:docMkLst>
      <pc:sldChg chg="addSp delSp modSp mod">
        <pc:chgData name="Niloofar Hosseini" userId="eb3e3110-2622-43cd-88f0-a4c46bd91734" providerId="ADAL" clId="{A722ABD5-679A-5C48-8268-AF2647660CF2}" dt="2024-05-23T15:13:34.631" v="282"/>
        <pc:sldMkLst>
          <pc:docMk/>
          <pc:sldMk cId="2956757119" sldId="256"/>
        </pc:sldMkLst>
        <pc:spChg chg="add del mod">
          <ac:chgData name="Niloofar Hosseini" userId="eb3e3110-2622-43cd-88f0-a4c46bd91734" providerId="ADAL" clId="{A722ABD5-679A-5C48-8268-AF2647660CF2}" dt="2024-05-23T15:13:34.631" v="282"/>
          <ac:spMkLst>
            <pc:docMk/>
            <pc:sldMk cId="2956757119" sldId="256"/>
            <ac:spMk id="2" creationId="{468F3635-1B0A-53A6-67FB-707CB32D9092}"/>
          </ac:spMkLst>
        </pc:spChg>
        <pc:spChg chg="mod">
          <ac:chgData name="Niloofar Hosseini" userId="eb3e3110-2622-43cd-88f0-a4c46bd91734" providerId="ADAL" clId="{A722ABD5-679A-5C48-8268-AF2647660CF2}" dt="2024-05-23T15:12:23.206" v="193" actId="255"/>
          <ac:spMkLst>
            <pc:docMk/>
            <pc:sldMk cId="295675711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722ABD5-679A-5C48-8268-AF2647660CF2}" dt="2024-05-23T15:13:28.955" v="280" actId="20577"/>
        <pc:sldMkLst>
          <pc:docMk/>
          <pc:sldMk cId="3573038844" sldId="257"/>
        </pc:sldMkLst>
        <pc:spChg chg="mod">
          <ac:chgData name="Niloofar Hosseini" userId="eb3e3110-2622-43cd-88f0-a4c46bd91734" providerId="ADAL" clId="{A722ABD5-679A-5C48-8268-AF2647660CF2}" dt="2024-05-23T15:13:28.955" v="280" actId="20577"/>
          <ac:spMkLst>
            <pc:docMk/>
            <pc:sldMk cId="3573038844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722ABD5-679A-5C48-8268-AF2647660CF2}" dt="2024-05-23T15:14:10.093" v="366" actId="2696"/>
        <pc:sldMkLst>
          <pc:docMk/>
          <pc:sldMk cId="640174025" sldId="258"/>
        </pc:sldMkLst>
      </pc:sldChg>
      <pc:sldChg chg="modSp mod">
        <pc:chgData name="Niloofar Hosseini" userId="eb3e3110-2622-43cd-88f0-a4c46bd91734" providerId="ADAL" clId="{A722ABD5-679A-5C48-8268-AF2647660CF2}" dt="2024-05-23T15:15:33.842" v="449" actId="404"/>
        <pc:sldMkLst>
          <pc:docMk/>
          <pc:sldMk cId="2179194791" sldId="259"/>
        </pc:sldMkLst>
        <pc:spChg chg="mod">
          <ac:chgData name="Niloofar Hosseini" userId="eb3e3110-2622-43cd-88f0-a4c46bd91734" providerId="ADAL" clId="{A722ABD5-679A-5C48-8268-AF2647660CF2}" dt="2024-05-23T15:15:33.842" v="449" actId="404"/>
          <ac:spMkLst>
            <pc:docMk/>
            <pc:sldMk cId="2179194791" sldId="259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A722ABD5-679A-5C48-8268-AF2647660CF2}" dt="2024-05-23T15:03:40.895" v="6"/>
        <pc:sldMkLst>
          <pc:docMk/>
          <pc:sldMk cId="2766732841" sldId="260"/>
        </pc:sldMkLst>
      </pc:sldChg>
      <pc:sldChg chg="setBg">
        <pc:chgData name="Niloofar Hosseini" userId="eb3e3110-2622-43cd-88f0-a4c46bd91734" providerId="ADAL" clId="{A722ABD5-679A-5C48-8268-AF2647660CF2}" dt="2024-05-23T15:03:36.642" v="4"/>
        <pc:sldMkLst>
          <pc:docMk/>
          <pc:sldMk cId="1468251342" sldId="266"/>
        </pc:sldMkLst>
      </pc:sldChg>
      <pc:sldChg chg="del">
        <pc:chgData name="Niloofar Hosseini" userId="eb3e3110-2622-43cd-88f0-a4c46bd91734" providerId="ADAL" clId="{A722ABD5-679A-5C48-8268-AF2647660CF2}" dt="2024-05-23T15:14:10.761" v="367" actId="2696"/>
        <pc:sldMkLst>
          <pc:docMk/>
          <pc:sldMk cId="3342452144" sldId="267"/>
        </pc:sldMkLst>
      </pc:sldChg>
      <pc:sldChg chg="del">
        <pc:chgData name="Niloofar Hosseini" userId="eb3e3110-2622-43cd-88f0-a4c46bd91734" providerId="ADAL" clId="{A722ABD5-679A-5C48-8268-AF2647660CF2}" dt="2024-05-23T15:15:41.345" v="450" actId="2696"/>
        <pc:sldMkLst>
          <pc:docMk/>
          <pc:sldMk cId="3641615125" sldId="268"/>
        </pc:sldMkLst>
      </pc:sldChg>
      <pc:sldChg chg="modSp add mod ord">
        <pc:chgData name="Niloofar Hosseini" userId="eb3e3110-2622-43cd-88f0-a4c46bd91734" providerId="ADAL" clId="{A722ABD5-679A-5C48-8268-AF2647660CF2}" dt="2024-05-23T15:14:00.886" v="363" actId="20577"/>
        <pc:sldMkLst>
          <pc:docMk/>
          <pc:sldMk cId="2642471621" sldId="269"/>
        </pc:sldMkLst>
        <pc:spChg chg="mod">
          <ac:chgData name="Niloofar Hosseini" userId="eb3e3110-2622-43cd-88f0-a4c46bd91734" providerId="ADAL" clId="{A722ABD5-679A-5C48-8268-AF2647660CF2}" dt="2024-05-23T15:14:00.886" v="363" actId="20577"/>
          <ac:spMkLst>
            <pc:docMk/>
            <pc:sldMk cId="2642471621" sldId="269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A722ABD5-679A-5C48-8268-AF2647660CF2}" dt="2024-05-23T15:14:08.675" v="365" actId="20578"/>
        <pc:sldMkLst>
          <pc:docMk/>
          <pc:sldMk cId="2492100769" sldId="270"/>
        </pc:sldMkLst>
      </pc:sldChg>
      <pc:sldChg chg="add ord">
        <pc:chgData name="Niloofar Hosseini" userId="eb3e3110-2622-43cd-88f0-a4c46bd91734" providerId="ADAL" clId="{A722ABD5-679A-5C48-8268-AF2647660CF2}" dt="2024-05-23T15:15:43.846" v="452" actId="20578"/>
        <pc:sldMkLst>
          <pc:docMk/>
          <pc:sldMk cId="3161994842" sldId="271"/>
        </pc:sldMkLst>
      </pc:sldChg>
      <pc:sldMasterChg chg="setBg modSldLayout">
        <pc:chgData name="Niloofar Hosseini" userId="eb3e3110-2622-43cd-88f0-a4c46bd91734" providerId="ADAL" clId="{A722ABD5-679A-5C48-8268-AF2647660CF2}" dt="2024-05-23T15:03:30.004" v="2"/>
        <pc:sldMasterMkLst>
          <pc:docMk/>
          <pc:sldMasterMk cId="2548099082" sldId="2147483648"/>
        </pc:sldMasterMkLst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3743172625" sldId="2147483649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757872010" sldId="2147483650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1985981719" sldId="2147483651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4174839028" sldId="2147483652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149001976" sldId="2147483653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2292607245" sldId="2147483654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3452823853" sldId="2147483655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2512967731" sldId="2147483656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1030904258" sldId="2147483657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744721722" sldId="2147483658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417261597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72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61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87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98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8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0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60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82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96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90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49BD3-804A-44F4-9D22-54D58CE1D8F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0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825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شکافم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آسمان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فریاد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شکافم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اقیانوس ها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تنها با یک فریاد در نام عیسی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675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707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هموار شوید راهها باز شوید دریاها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آرام شوید طوفان ها در نام عیسی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303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شکافم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اُمیدی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ها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فریاد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شکافم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طوفان ها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تنها با یک فریاد در نام عیسی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247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707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هموار شوید راهها باز شوید دریاها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آرام شوید طوفان ها در نام عیسی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9210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7019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او برای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سرود محبت خواند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پس می دانم در عیسی که هستم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۴)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194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707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هموار شوید راهها باز شوید دریاها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آرام شوید طوفان ها در نام عیسی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1994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732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109</Words>
  <Application>Microsoft Macintosh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6</cp:revision>
  <dcterms:created xsi:type="dcterms:W3CDTF">2018-08-24T08:18:07Z</dcterms:created>
  <dcterms:modified xsi:type="dcterms:W3CDTF">2024-05-23T15:15:47Z</dcterms:modified>
</cp:coreProperties>
</file>