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61" r:id="rId4"/>
    <p:sldId id="262" r:id="rId5"/>
    <p:sldId id="263" r:id="rId6"/>
    <p:sldId id="264" r:id="rId7"/>
    <p:sldId id="265" r:id="rId8"/>
    <p:sldId id="25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44215B43-64F1-354F-8378-CCE63E88A8EA}"/>
    <pc:docChg chg="undo custSel addSld delSld modSld modMainMaster">
      <pc:chgData name="Niloofar Hosseini" userId="eb3e3110-2622-43cd-88f0-a4c46bd91734" providerId="ADAL" clId="{44215B43-64F1-354F-8378-CCE63E88A8EA}" dt="2024-05-28T13:13:12.986" v="509" actId="403"/>
      <pc:docMkLst>
        <pc:docMk/>
      </pc:docMkLst>
      <pc:sldChg chg="addSp delSp modSp mod">
        <pc:chgData name="Niloofar Hosseini" userId="eb3e3110-2622-43cd-88f0-a4c46bd91734" providerId="ADAL" clId="{44215B43-64F1-354F-8378-CCE63E88A8EA}" dt="2024-05-28T13:07:31.065" v="141"/>
        <pc:sldMkLst>
          <pc:docMk/>
          <pc:sldMk cId="425662730" sldId="256"/>
        </pc:sldMkLst>
        <pc:spChg chg="add del mod">
          <ac:chgData name="Niloofar Hosseini" userId="eb3e3110-2622-43cd-88f0-a4c46bd91734" providerId="ADAL" clId="{44215B43-64F1-354F-8378-CCE63E88A8EA}" dt="2024-05-28T13:07:31.065" v="141"/>
          <ac:spMkLst>
            <pc:docMk/>
            <pc:sldMk cId="425662730" sldId="256"/>
            <ac:spMk id="2" creationId="{B3F57ACB-5DCB-293C-8DDD-5EEDAED72D23}"/>
          </ac:spMkLst>
        </pc:spChg>
        <pc:spChg chg="mod">
          <ac:chgData name="Niloofar Hosseini" userId="eb3e3110-2622-43cd-88f0-a4c46bd91734" providerId="ADAL" clId="{44215B43-64F1-354F-8378-CCE63E88A8EA}" dt="2024-05-28T13:07:29.705" v="139" actId="20577"/>
          <ac:spMkLst>
            <pc:docMk/>
            <pc:sldMk cId="425662730" sldId="256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44215B43-64F1-354F-8378-CCE63E88A8EA}" dt="2024-05-28T13:05:35.275" v="41"/>
        <pc:sldMkLst>
          <pc:docMk/>
          <pc:sldMk cId="3409553945" sldId="258"/>
        </pc:sldMkLst>
      </pc:sldChg>
      <pc:sldChg chg="setBg">
        <pc:chgData name="Niloofar Hosseini" userId="eb3e3110-2622-43cd-88f0-a4c46bd91734" providerId="ADAL" clId="{44215B43-64F1-354F-8378-CCE63E88A8EA}" dt="2024-05-28T13:05:31.345" v="39"/>
        <pc:sldMkLst>
          <pc:docMk/>
          <pc:sldMk cId="865658866" sldId="259"/>
        </pc:sldMkLst>
      </pc:sldChg>
      <pc:sldChg chg="modSp del mod">
        <pc:chgData name="Niloofar Hosseini" userId="eb3e3110-2622-43cd-88f0-a4c46bd91734" providerId="ADAL" clId="{44215B43-64F1-354F-8378-CCE63E88A8EA}" dt="2024-05-28T13:07:54.898" v="147" actId="2696"/>
        <pc:sldMkLst>
          <pc:docMk/>
          <pc:sldMk cId="642267878" sldId="260"/>
        </pc:sldMkLst>
        <pc:spChg chg="mod">
          <ac:chgData name="Niloofar Hosseini" userId="eb3e3110-2622-43cd-88f0-a4c46bd91734" providerId="ADAL" clId="{44215B43-64F1-354F-8378-CCE63E88A8EA}" dt="2024-05-28T13:07:49.814" v="146" actId="20577"/>
          <ac:spMkLst>
            <pc:docMk/>
            <pc:sldMk cId="642267878" sldId="260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44215B43-64F1-354F-8378-CCE63E88A8EA}" dt="2024-05-28T13:09:07.426" v="175" actId="403"/>
        <pc:sldMkLst>
          <pc:docMk/>
          <pc:sldMk cId="2211876096" sldId="261"/>
        </pc:sldMkLst>
        <pc:spChg chg="mod">
          <ac:chgData name="Niloofar Hosseini" userId="eb3e3110-2622-43cd-88f0-a4c46bd91734" providerId="ADAL" clId="{44215B43-64F1-354F-8378-CCE63E88A8EA}" dt="2024-05-28T13:09:07.426" v="175" actId="403"/>
          <ac:spMkLst>
            <pc:docMk/>
            <pc:sldMk cId="2211876096" sldId="261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44215B43-64F1-354F-8378-CCE63E88A8EA}" dt="2024-05-28T13:10:17.055" v="263" actId="20577"/>
        <pc:sldMkLst>
          <pc:docMk/>
          <pc:sldMk cId="1744373394" sldId="262"/>
        </pc:sldMkLst>
        <pc:spChg chg="mod">
          <ac:chgData name="Niloofar Hosseini" userId="eb3e3110-2622-43cd-88f0-a4c46bd91734" providerId="ADAL" clId="{44215B43-64F1-354F-8378-CCE63E88A8EA}" dt="2024-05-28T13:10:17.055" v="263" actId="20577"/>
          <ac:spMkLst>
            <pc:docMk/>
            <pc:sldMk cId="1744373394" sldId="262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44215B43-64F1-354F-8378-CCE63E88A8EA}" dt="2024-05-28T13:10:26.400" v="264" actId="2696"/>
        <pc:sldMkLst>
          <pc:docMk/>
          <pc:sldMk cId="1329422090" sldId="263"/>
        </pc:sldMkLst>
      </pc:sldChg>
      <pc:sldChg chg="modSp add mod">
        <pc:chgData name="Niloofar Hosseini" userId="eb3e3110-2622-43cd-88f0-a4c46bd91734" providerId="ADAL" clId="{44215B43-64F1-354F-8378-CCE63E88A8EA}" dt="2024-05-28T13:11:15.013" v="371" actId="20577"/>
        <pc:sldMkLst>
          <pc:docMk/>
          <pc:sldMk cId="2963942932" sldId="263"/>
        </pc:sldMkLst>
        <pc:spChg chg="mod">
          <ac:chgData name="Niloofar Hosseini" userId="eb3e3110-2622-43cd-88f0-a4c46bd91734" providerId="ADAL" clId="{44215B43-64F1-354F-8378-CCE63E88A8EA}" dt="2024-05-28T13:11:15.013" v="371" actId="20577"/>
          <ac:spMkLst>
            <pc:docMk/>
            <pc:sldMk cId="2963942932" sldId="263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44215B43-64F1-354F-8378-CCE63E88A8EA}" dt="2024-05-28T13:10:26.819" v="265" actId="2696"/>
        <pc:sldMkLst>
          <pc:docMk/>
          <pc:sldMk cId="3011532136" sldId="264"/>
        </pc:sldMkLst>
      </pc:sldChg>
      <pc:sldChg chg="add replId">
        <pc:chgData name="Niloofar Hosseini" userId="eb3e3110-2622-43cd-88f0-a4c46bd91734" providerId="ADAL" clId="{44215B43-64F1-354F-8378-CCE63E88A8EA}" dt="2024-05-28T13:10:31.264" v="269" actId="2890"/>
        <pc:sldMkLst>
          <pc:docMk/>
          <pc:sldMk cId="3331384488" sldId="264"/>
        </pc:sldMkLst>
      </pc:sldChg>
      <pc:sldChg chg="modSp add mod replId">
        <pc:chgData name="Niloofar Hosseini" userId="eb3e3110-2622-43cd-88f0-a4c46bd91734" providerId="ADAL" clId="{44215B43-64F1-354F-8378-CCE63E88A8EA}" dt="2024-05-28T13:13:12.986" v="509" actId="403"/>
        <pc:sldMkLst>
          <pc:docMk/>
          <pc:sldMk cId="1968602778" sldId="265"/>
        </pc:sldMkLst>
        <pc:spChg chg="mod">
          <ac:chgData name="Niloofar Hosseini" userId="eb3e3110-2622-43cd-88f0-a4c46bd91734" providerId="ADAL" clId="{44215B43-64F1-354F-8378-CCE63E88A8EA}" dt="2024-05-28T13:13:12.986" v="509" actId="403"/>
          <ac:spMkLst>
            <pc:docMk/>
            <pc:sldMk cId="1968602778" sldId="265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44215B43-64F1-354F-8378-CCE63E88A8EA}" dt="2024-05-28T13:10:27.410" v="266" actId="2696"/>
        <pc:sldMkLst>
          <pc:docMk/>
          <pc:sldMk cId="2801836863" sldId="265"/>
        </pc:sldMkLst>
      </pc:sldChg>
      <pc:sldChg chg="del">
        <pc:chgData name="Niloofar Hosseini" userId="eb3e3110-2622-43cd-88f0-a4c46bd91734" providerId="ADAL" clId="{44215B43-64F1-354F-8378-CCE63E88A8EA}" dt="2024-05-28T13:10:27.655" v="267" actId="2696"/>
        <pc:sldMkLst>
          <pc:docMk/>
          <pc:sldMk cId="3222829738" sldId="266"/>
        </pc:sldMkLst>
      </pc:sldChg>
      <pc:sldChg chg="del">
        <pc:chgData name="Niloofar Hosseini" userId="eb3e3110-2622-43cd-88f0-a4c46bd91734" providerId="ADAL" clId="{44215B43-64F1-354F-8378-CCE63E88A8EA}" dt="2024-05-28T13:10:28.197" v="268" actId="2696"/>
        <pc:sldMkLst>
          <pc:docMk/>
          <pc:sldMk cId="706777803" sldId="267"/>
        </pc:sldMkLst>
      </pc:sldChg>
      <pc:sldMasterChg chg="setBg modSldLayout">
        <pc:chgData name="Niloofar Hosseini" userId="eb3e3110-2622-43cd-88f0-a4c46bd91734" providerId="ADAL" clId="{44215B43-64F1-354F-8378-CCE63E88A8EA}" dt="2024-05-28T13:05:25.448" v="37"/>
        <pc:sldMasterMkLst>
          <pc:docMk/>
          <pc:sldMasterMk cId="4187872711" sldId="2147483648"/>
        </pc:sldMasterMkLst>
        <pc:sldLayoutChg chg="setBg">
          <pc:chgData name="Niloofar Hosseini" userId="eb3e3110-2622-43cd-88f0-a4c46bd91734" providerId="ADAL" clId="{44215B43-64F1-354F-8378-CCE63E88A8EA}" dt="2024-05-28T13:05:25.448" v="37"/>
          <pc:sldLayoutMkLst>
            <pc:docMk/>
            <pc:sldMasterMk cId="4187872711" sldId="2147483648"/>
            <pc:sldLayoutMk cId="648783741" sldId="2147483649"/>
          </pc:sldLayoutMkLst>
        </pc:sldLayoutChg>
        <pc:sldLayoutChg chg="setBg">
          <pc:chgData name="Niloofar Hosseini" userId="eb3e3110-2622-43cd-88f0-a4c46bd91734" providerId="ADAL" clId="{44215B43-64F1-354F-8378-CCE63E88A8EA}" dt="2024-05-28T13:05:25.448" v="37"/>
          <pc:sldLayoutMkLst>
            <pc:docMk/>
            <pc:sldMasterMk cId="4187872711" sldId="2147483648"/>
            <pc:sldLayoutMk cId="2765718667" sldId="2147483650"/>
          </pc:sldLayoutMkLst>
        </pc:sldLayoutChg>
        <pc:sldLayoutChg chg="setBg">
          <pc:chgData name="Niloofar Hosseini" userId="eb3e3110-2622-43cd-88f0-a4c46bd91734" providerId="ADAL" clId="{44215B43-64F1-354F-8378-CCE63E88A8EA}" dt="2024-05-28T13:05:25.448" v="37"/>
          <pc:sldLayoutMkLst>
            <pc:docMk/>
            <pc:sldMasterMk cId="4187872711" sldId="2147483648"/>
            <pc:sldLayoutMk cId="2094927591" sldId="2147483651"/>
          </pc:sldLayoutMkLst>
        </pc:sldLayoutChg>
        <pc:sldLayoutChg chg="setBg">
          <pc:chgData name="Niloofar Hosseini" userId="eb3e3110-2622-43cd-88f0-a4c46bd91734" providerId="ADAL" clId="{44215B43-64F1-354F-8378-CCE63E88A8EA}" dt="2024-05-28T13:05:25.448" v="37"/>
          <pc:sldLayoutMkLst>
            <pc:docMk/>
            <pc:sldMasterMk cId="4187872711" sldId="2147483648"/>
            <pc:sldLayoutMk cId="133457172" sldId="2147483652"/>
          </pc:sldLayoutMkLst>
        </pc:sldLayoutChg>
        <pc:sldLayoutChg chg="setBg">
          <pc:chgData name="Niloofar Hosseini" userId="eb3e3110-2622-43cd-88f0-a4c46bd91734" providerId="ADAL" clId="{44215B43-64F1-354F-8378-CCE63E88A8EA}" dt="2024-05-28T13:05:25.448" v="37"/>
          <pc:sldLayoutMkLst>
            <pc:docMk/>
            <pc:sldMasterMk cId="4187872711" sldId="2147483648"/>
            <pc:sldLayoutMk cId="3318566788" sldId="2147483653"/>
          </pc:sldLayoutMkLst>
        </pc:sldLayoutChg>
        <pc:sldLayoutChg chg="setBg">
          <pc:chgData name="Niloofar Hosseini" userId="eb3e3110-2622-43cd-88f0-a4c46bd91734" providerId="ADAL" clId="{44215B43-64F1-354F-8378-CCE63E88A8EA}" dt="2024-05-28T13:05:25.448" v="37"/>
          <pc:sldLayoutMkLst>
            <pc:docMk/>
            <pc:sldMasterMk cId="4187872711" sldId="2147483648"/>
            <pc:sldLayoutMk cId="1995476044" sldId="2147483654"/>
          </pc:sldLayoutMkLst>
        </pc:sldLayoutChg>
        <pc:sldLayoutChg chg="setBg">
          <pc:chgData name="Niloofar Hosseini" userId="eb3e3110-2622-43cd-88f0-a4c46bd91734" providerId="ADAL" clId="{44215B43-64F1-354F-8378-CCE63E88A8EA}" dt="2024-05-28T13:05:25.448" v="37"/>
          <pc:sldLayoutMkLst>
            <pc:docMk/>
            <pc:sldMasterMk cId="4187872711" sldId="2147483648"/>
            <pc:sldLayoutMk cId="88859587" sldId="2147483655"/>
          </pc:sldLayoutMkLst>
        </pc:sldLayoutChg>
        <pc:sldLayoutChg chg="setBg">
          <pc:chgData name="Niloofar Hosseini" userId="eb3e3110-2622-43cd-88f0-a4c46bd91734" providerId="ADAL" clId="{44215B43-64F1-354F-8378-CCE63E88A8EA}" dt="2024-05-28T13:05:25.448" v="37"/>
          <pc:sldLayoutMkLst>
            <pc:docMk/>
            <pc:sldMasterMk cId="4187872711" sldId="2147483648"/>
            <pc:sldLayoutMk cId="2671135946" sldId="2147483656"/>
          </pc:sldLayoutMkLst>
        </pc:sldLayoutChg>
        <pc:sldLayoutChg chg="setBg">
          <pc:chgData name="Niloofar Hosseini" userId="eb3e3110-2622-43cd-88f0-a4c46bd91734" providerId="ADAL" clId="{44215B43-64F1-354F-8378-CCE63E88A8EA}" dt="2024-05-28T13:05:25.448" v="37"/>
          <pc:sldLayoutMkLst>
            <pc:docMk/>
            <pc:sldMasterMk cId="4187872711" sldId="2147483648"/>
            <pc:sldLayoutMk cId="4103509774" sldId="2147483657"/>
          </pc:sldLayoutMkLst>
        </pc:sldLayoutChg>
        <pc:sldLayoutChg chg="setBg">
          <pc:chgData name="Niloofar Hosseini" userId="eb3e3110-2622-43cd-88f0-a4c46bd91734" providerId="ADAL" clId="{44215B43-64F1-354F-8378-CCE63E88A8EA}" dt="2024-05-28T13:05:25.448" v="37"/>
          <pc:sldLayoutMkLst>
            <pc:docMk/>
            <pc:sldMasterMk cId="4187872711" sldId="2147483648"/>
            <pc:sldLayoutMk cId="3826021407" sldId="2147483658"/>
          </pc:sldLayoutMkLst>
        </pc:sldLayoutChg>
        <pc:sldLayoutChg chg="setBg">
          <pc:chgData name="Niloofar Hosseini" userId="eb3e3110-2622-43cd-88f0-a4c46bd91734" providerId="ADAL" clId="{44215B43-64F1-354F-8378-CCE63E88A8EA}" dt="2024-05-28T13:05:25.448" v="37"/>
          <pc:sldLayoutMkLst>
            <pc:docMk/>
            <pc:sldMasterMk cId="4187872711" sldId="2147483648"/>
            <pc:sldLayoutMk cId="968570725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FA1E-2B26-4F93-B1AA-294C9CCD43D2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29DC-6FA4-431B-AC0F-9F7C90FF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783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FA1E-2B26-4F93-B1AA-294C9CCD43D2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29DC-6FA4-431B-AC0F-9F7C90FF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021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FA1E-2B26-4F93-B1AA-294C9CCD43D2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29DC-6FA4-431B-AC0F-9F7C90FF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570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FA1E-2B26-4F93-B1AA-294C9CCD43D2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29DC-6FA4-431B-AC0F-9F7C90FF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718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FA1E-2B26-4F93-B1AA-294C9CCD43D2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29DC-6FA4-431B-AC0F-9F7C90FF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927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FA1E-2B26-4F93-B1AA-294C9CCD43D2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29DC-6FA4-431B-AC0F-9F7C90FF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57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FA1E-2B26-4F93-B1AA-294C9CCD43D2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29DC-6FA4-431B-AC0F-9F7C90FF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8566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FA1E-2B26-4F93-B1AA-294C9CCD43D2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29DC-6FA4-431B-AC0F-9F7C90FF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476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FA1E-2B26-4F93-B1AA-294C9CCD43D2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29DC-6FA4-431B-AC0F-9F7C90FF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59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FA1E-2B26-4F93-B1AA-294C9CCD43D2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29DC-6FA4-431B-AC0F-9F7C90FF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135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FA1E-2B26-4F93-B1AA-294C9CCD43D2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29DC-6FA4-431B-AC0F-9F7C90FF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509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3FA1E-2B26-4F93-B1AA-294C9CCD43D2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229DC-6FA4-431B-AC0F-9F7C90FF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872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5658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می آیم فروتن به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نزدت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پادشاه</a:t>
            </a: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پوشیده با فیضت من آزادم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می آیم  با آنکه دانم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گنهکارم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اما با خون بره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رهایم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5662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7492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اکنون یافتم محبت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عظیمت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را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چون عیسی تو هستی برترین قربانی</a:t>
            </a:r>
          </a:p>
          <a:p>
            <a:pPr algn="ctr" rtl="1">
              <a:lnSpc>
                <a:spcPct val="200000"/>
              </a:lnSpc>
            </a:pPr>
            <a:endParaRPr lang="fa-IR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11876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9311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پادشاه پادشاه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با دستانی خالی آمده ام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اما با فیض تو حیات یافتم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44373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می آیم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لبریزم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از محبت تو</a:t>
            </a: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چون بخشوده گشتم پس می بخشم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ایستادم ، می دانم تو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مشتاقم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هستی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پاکم با جلال و آتش تو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63942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7492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اکنون یافتم محبت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عظیمت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را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چون عیسی تو هستی برترین قربانی</a:t>
            </a:r>
          </a:p>
          <a:p>
            <a:pPr algn="ctr" rtl="1">
              <a:lnSpc>
                <a:spcPct val="200000"/>
              </a:lnSpc>
            </a:pPr>
            <a:endParaRPr lang="fa-IR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31384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4459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3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پادشاه پادشاه جلال و قوت در تو است عیسی</a:t>
            </a:r>
          </a:p>
          <a:p>
            <a:pPr algn="ctr" rtl="1">
              <a:lnSpc>
                <a:spcPct val="150000"/>
              </a:lnSpc>
            </a:pPr>
            <a:r>
              <a:rPr lang="fa-IR" sz="43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پرستیم نام </a:t>
            </a:r>
            <a:r>
              <a:rPr lang="fa-IR" sz="43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قدوس</a:t>
            </a:r>
            <a:r>
              <a:rPr lang="fa-IR" sz="43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تو را</a:t>
            </a:r>
          </a:p>
          <a:p>
            <a:pPr algn="ctr" rtl="1">
              <a:lnSpc>
                <a:spcPct val="150000"/>
              </a:lnSpc>
            </a:pPr>
            <a:r>
              <a:rPr lang="fa-IR" sz="43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پادشاه پادشاه نشسته بر تختی </a:t>
            </a:r>
            <a:r>
              <a:rPr lang="fa-IR" sz="43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پرجلال</a:t>
            </a:r>
            <a:endParaRPr lang="fa-IR" sz="43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3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قوت و شکوه تو بی زوال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2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3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68602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9553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116</Words>
  <Application>Microsoft Macintosh PowerPoint</Application>
  <PresentationFormat>Widescreen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4</cp:revision>
  <dcterms:created xsi:type="dcterms:W3CDTF">2018-08-24T10:37:41Z</dcterms:created>
  <dcterms:modified xsi:type="dcterms:W3CDTF">2024-05-28T13:13:35Z</dcterms:modified>
</cp:coreProperties>
</file>