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1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5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76" y="1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B1BD5B4-F857-6D46-B429-F9E174D622A0}"/>
    <pc:docChg chg="addSld delSld modSld modMainMaster">
      <pc:chgData name="Niloofar Hosseini" userId="eb3e3110-2622-43cd-88f0-a4c46bd91734" providerId="ADAL" clId="{AB1BD5B4-F857-6D46-B429-F9E174D622A0}" dt="2024-06-17T10:39:29.264" v="265" actId="404"/>
      <pc:docMkLst>
        <pc:docMk/>
      </pc:docMkLst>
      <pc:sldChg chg="addSp modSp del setBg">
        <pc:chgData name="Niloofar Hosseini" userId="eb3e3110-2622-43cd-88f0-a4c46bd91734" providerId="ADAL" clId="{AB1BD5B4-F857-6D46-B429-F9E174D622A0}" dt="2024-06-17T10:33:35.681" v="10" actId="2696"/>
        <pc:sldMkLst>
          <pc:docMk/>
          <pc:sldMk cId="3682645148" sldId="256"/>
        </pc:sldMkLst>
        <pc:spChg chg="add mod">
          <ac:chgData name="Niloofar Hosseini" userId="eb3e3110-2622-43cd-88f0-a4c46bd91734" providerId="ADAL" clId="{AB1BD5B4-F857-6D46-B429-F9E174D622A0}" dt="2024-06-17T10:33:35.050" v="9" actId="33987"/>
          <ac:spMkLst>
            <pc:docMk/>
            <pc:sldMk cId="3682645148" sldId="256"/>
            <ac:spMk id="2" creationId="{30EA872D-349E-8295-3BD6-D3B02377A489}"/>
          </ac:spMkLst>
        </pc:spChg>
      </pc:sldChg>
      <pc:sldChg chg="addSp delSp modSp mod">
        <pc:chgData name="Niloofar Hosseini" userId="eb3e3110-2622-43cd-88f0-a4c46bd91734" providerId="ADAL" clId="{AB1BD5B4-F857-6D46-B429-F9E174D622A0}" dt="2024-06-17T10:39:19.835" v="254" actId="20577"/>
        <pc:sldMkLst>
          <pc:docMk/>
          <pc:sldMk cId="3676133182" sldId="257"/>
        </pc:sldMkLst>
        <pc:spChg chg="add del mod">
          <ac:chgData name="Niloofar Hosseini" userId="eb3e3110-2622-43cd-88f0-a4c46bd91734" providerId="ADAL" clId="{AB1BD5B4-F857-6D46-B429-F9E174D622A0}" dt="2024-06-17T10:38:04.046" v="196"/>
          <ac:spMkLst>
            <pc:docMk/>
            <pc:sldMk cId="3676133182" sldId="257"/>
            <ac:spMk id="2" creationId="{E3D65DFD-FC5D-9437-CE6C-BF647FF1B2EA}"/>
          </ac:spMkLst>
        </pc:spChg>
        <pc:spChg chg="mod">
          <ac:chgData name="Niloofar Hosseini" userId="eb3e3110-2622-43cd-88f0-a4c46bd91734" providerId="ADAL" clId="{AB1BD5B4-F857-6D46-B429-F9E174D622A0}" dt="2024-06-17T10:39:19.835" v="254" actId="20577"/>
          <ac:spMkLst>
            <pc:docMk/>
            <pc:sldMk cId="3676133182" sldId="257"/>
            <ac:spMk id="4" creationId="{75D6EBF2-6306-432F-899E-B9A36519D20F}"/>
          </ac:spMkLst>
        </pc:spChg>
      </pc:sldChg>
      <pc:sldChg chg="modSp mod">
        <pc:chgData name="Niloofar Hosseini" userId="eb3e3110-2622-43cd-88f0-a4c46bd91734" providerId="ADAL" clId="{AB1BD5B4-F857-6D46-B429-F9E174D622A0}" dt="2024-06-17T10:39:29.264" v="265" actId="404"/>
        <pc:sldMkLst>
          <pc:docMk/>
          <pc:sldMk cId="3642625512" sldId="258"/>
        </pc:sldMkLst>
        <pc:spChg chg="mod">
          <ac:chgData name="Niloofar Hosseini" userId="eb3e3110-2622-43cd-88f0-a4c46bd91734" providerId="ADAL" clId="{AB1BD5B4-F857-6D46-B429-F9E174D622A0}" dt="2024-06-17T10:39:29.264" v="265" actId="404"/>
          <ac:spMkLst>
            <pc:docMk/>
            <pc:sldMk cId="3642625512" sldId="258"/>
            <ac:spMk id="4" creationId="{75D6EBF2-6306-432F-899E-B9A36519D20F}"/>
          </ac:spMkLst>
        </pc:spChg>
      </pc:sldChg>
      <pc:sldChg chg="setBg">
        <pc:chgData name="Niloofar Hosseini" userId="eb3e3110-2622-43cd-88f0-a4c46bd91734" providerId="ADAL" clId="{AB1BD5B4-F857-6D46-B429-F9E174D622A0}" dt="2024-06-17T10:33:21.073" v="6"/>
        <pc:sldMkLst>
          <pc:docMk/>
          <pc:sldMk cId="2574547733" sldId="259"/>
        </pc:sldMkLst>
      </pc:sldChg>
      <pc:sldChg chg="setBg">
        <pc:chgData name="Niloofar Hosseini" userId="eb3e3110-2622-43cd-88f0-a4c46bd91734" providerId="ADAL" clId="{AB1BD5B4-F857-6D46-B429-F9E174D622A0}" dt="2024-06-17T10:33:25.678" v="8"/>
        <pc:sldMkLst>
          <pc:docMk/>
          <pc:sldMk cId="79024883" sldId="260"/>
        </pc:sldMkLst>
      </pc:sldChg>
      <pc:sldChg chg="modSp add mod">
        <pc:chgData name="Niloofar Hosseini" userId="eb3e3110-2622-43cd-88f0-a4c46bd91734" providerId="ADAL" clId="{AB1BD5B4-F857-6D46-B429-F9E174D622A0}" dt="2024-06-17T10:38:37.106" v="250" actId="20577"/>
        <pc:sldMkLst>
          <pc:docMk/>
          <pc:sldMk cId="914634414" sldId="261"/>
        </pc:sldMkLst>
        <pc:spChg chg="mod">
          <ac:chgData name="Niloofar Hosseini" userId="eb3e3110-2622-43cd-88f0-a4c46bd91734" providerId="ADAL" clId="{AB1BD5B4-F857-6D46-B429-F9E174D622A0}" dt="2024-06-17T10:38:37.106" v="250" actId="20577"/>
          <ac:spMkLst>
            <pc:docMk/>
            <pc:sldMk cId="914634414" sldId="261"/>
            <ac:spMk id="4" creationId="{75D6EBF2-6306-432F-899E-B9A36519D20F}"/>
          </ac:spMkLst>
        </pc:spChg>
      </pc:sldChg>
      <pc:sldMasterChg chg="setBg modSldLayout">
        <pc:chgData name="Niloofar Hosseini" userId="eb3e3110-2622-43cd-88f0-a4c46bd91734" providerId="ADAL" clId="{AB1BD5B4-F857-6D46-B429-F9E174D622A0}" dt="2024-06-17T10:33:13.307" v="4"/>
        <pc:sldMasterMkLst>
          <pc:docMk/>
          <pc:sldMasterMk cId="903969531" sldId="2147483648"/>
        </pc:sldMasterMkLst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960057188" sldId="2147483649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4159208599" sldId="2147483650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028986125" sldId="2147483651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485528316" sldId="2147483652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1964367363" sldId="2147483653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1023910294" sldId="2147483654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798656828" sldId="2147483655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670246845" sldId="2147483656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83060529" sldId="2147483657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221273420" sldId="2147483658"/>
          </pc:sldLayoutMkLst>
        </pc:sldLayoutChg>
        <pc:sldLayoutChg chg="setBg">
          <pc:chgData name="Niloofar Hosseini" userId="eb3e3110-2622-43cd-88f0-a4c46bd91734" providerId="ADAL" clId="{AB1BD5B4-F857-6D46-B429-F9E174D622A0}" dt="2024-06-17T10:33:13.307" v="4"/>
          <pc:sldLayoutMkLst>
            <pc:docMk/>
            <pc:sldMasterMk cId="903969531" sldId="2147483648"/>
            <pc:sldLayoutMk cId="32758598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7075D-597D-45BC-94A8-16DC74FA5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FF65B2-9E10-4477-92D3-270DABF69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E9087-4222-4600-8CA2-55BD3A12B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815C8-7AD7-45C4-BB2E-AF35DC9A9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BB4C8-85B6-4CFC-8233-661966FE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05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2676-6D65-436F-8895-C9988E83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E912C-D00C-4721-8F2B-88F0A1C42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6683BB-5CB7-4E95-8CA5-B332284E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D2A9F-84E0-45DD-B857-0FB9C202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307A-E713-4611-A8B3-6B9236A1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7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336639-A9A2-433B-938C-5A51EBDEE2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9EDDE-5AE8-4CCF-BF2B-8E23F3827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EFCF1-A25F-46D9-B8E5-FB900E50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49597-EFC7-4F80-BAD2-7660155E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2CC51-935F-4610-A726-F17B68EB7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85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EE96-DA40-44D8-8EC7-3B00071A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2F0AC-EAB4-4CE6-BFC5-FEB4B5B70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4710E-5B63-496F-91FC-F4E12E0E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B744F-2877-453D-823F-FBD1129CC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14DF0-0651-4AFB-88C4-758D99BF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20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5660-9289-4051-AF2A-170B2A98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610BC-FC34-4D0A-8C73-730DEF182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F3B2A-0100-4804-9131-06FE8FF4E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C7210-78B9-41C3-8567-37AF6CA8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F256A-AF20-4257-BB3E-63F3DC5A5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98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FA65-F468-4992-AD1D-05937E600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9187-07CB-4648-B33C-FAAC6620FB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0C458-696E-473F-8898-18CEBEB05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FBAEA-4956-4798-9B75-E7E21E29F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8B0B-FB70-488A-BC67-0C1815C7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875FE6-014A-465D-9D20-6671B802B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52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83E15-E7D2-4A96-9D2E-6189D25FC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2181FC-B632-46DD-A3C0-C48349B84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C59FBD-1AC7-4385-958B-304EF6B43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F2A07F-1A56-4677-9A34-9770700B1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8DF38E-BC2C-4CBC-8CD6-8CD3ABDB3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9A459C-8407-424B-9979-957B27B55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9DD1C2-AA73-43D6-84ED-C01F06F14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8214A-00FC-4A31-B1F8-0911C8F1C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67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6C7DB-8A86-4D06-9D1E-A52182E0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717B0-7081-4F99-B518-36332F88F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C36C9-DBCD-4BC2-80E8-0EC3EA4E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657C0-737E-4827-A14D-C577503E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91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05ED59-9C8B-4177-86F0-B91B9E88F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D54EA9-6F0A-4027-8C65-F53D6220C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118229-2BF3-4872-93FB-DD5161EF0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65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8BC4-98F0-4CD0-9442-24F95026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7D2BA-88F0-4E09-B612-73E83E6FB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0C268-13CD-4E71-AE8F-27AEF8D19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18B98-3C4F-4FD0-9F4E-97956552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46A20-BFE4-44B1-9CDC-2375DA74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3C309-BAFF-4C80-98ED-62FBCA1EC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24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8444-9573-49FE-ADA6-5BFD4E00E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0ABC40-CB21-472C-B11E-C47CDC08F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7C3997-8BA7-4559-B32F-97BF3F269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8EC76-D13E-458E-B8FD-417ED480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D3828-DDD0-47AA-AB9F-4A370643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F0173-0272-451B-AC77-97F81587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6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444E2-BCFB-4322-8875-61ECF0701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3212C-F803-4D63-940D-15D5EC686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0C8FF-9309-46F8-A101-F45D5AAD22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E68DF-726F-4CBC-97DA-E2EC044F1A0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E188E-7694-477E-8634-1E62997CE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07534-4DC8-486A-9D49-82572CFA4B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A2BC4-703B-4A3B-B787-BAD8ECCD2E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969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454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77967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منجی‌ام</a:t>
            </a: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شفیعم</a:t>
            </a: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مرا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برخیزانیدی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ای خالق تا ابد حیاتی نو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یافته‌ام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7613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9385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چون تو از </a:t>
            </a:r>
            <a:r>
              <a:rPr lang="fa-IR" sz="5000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بی‌نهایت</a:t>
            </a:r>
            <a:endParaRPr lang="fa-IR" sz="50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آمدی به دنیای ما تنها پسر خدا</a:t>
            </a:r>
          </a:p>
          <a:p>
            <a:pPr algn="ctr" rtl="1">
              <a:lnSpc>
                <a:spcPct val="200000"/>
              </a:lnSpc>
            </a:pPr>
            <a:endParaRPr lang="fa-IR" sz="48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5400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1463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D6EBF2-6306-432F-899E-B9A36519D20F}"/>
              </a:ext>
            </a:extLst>
          </p:cNvPr>
          <p:cNvSpPr/>
          <p:nvPr/>
        </p:nvSpPr>
        <p:spPr>
          <a:xfrm>
            <a:off x="1" y="0"/>
            <a:ext cx="12192000" cy="69348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0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زیستی ، </a:t>
            </a: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مُردی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، برخاستی از مردگان</a:t>
            </a:r>
            <a:endParaRPr lang="en-GB" sz="48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راه را باز کردی ، بهر تمام عالمیان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هللویاه</a:t>
            </a:r>
            <a:r>
              <a:rPr lang="fa-IR" sz="4800" b="1" dirty="0">
                <a:ln w="6600">
                  <a:solidFill>
                    <a:schemeClr val="tx1"/>
                  </a:solidFill>
                  <a:prstDash val="solid"/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cs typeface="+mj-cs"/>
              </a:rPr>
              <a:t> ، بهر کارهایت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GB" sz="1200" b="1" dirty="0">
              <a:ln w="6600">
                <a:solidFill>
                  <a:schemeClr val="tx1"/>
                </a:solidFill>
                <a:prstDash val="solid"/>
              </a:ln>
              <a:effectLst>
                <a:glow rad="635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262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24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41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2020-04-10T12:17:00Z</dcterms:created>
  <dcterms:modified xsi:type="dcterms:W3CDTF">2024-06-17T10:39:35Z</dcterms:modified>
</cp:coreProperties>
</file>