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61" r:id="rId4"/>
    <p:sldId id="262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8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216" y="1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54C0DA0-D4F4-FA46-9790-137998FEA134}"/>
    <pc:docChg chg="addSld delSld modSld modMainMaster">
      <pc:chgData name="Niloofar Hosseini" userId="eb3e3110-2622-43cd-88f0-a4c46bd91734" providerId="ADAL" clId="{C54C0DA0-D4F4-FA46-9790-137998FEA134}" dt="2024-06-18T08:53:44.844" v="230" actId="20577"/>
      <pc:docMkLst>
        <pc:docMk/>
      </pc:docMkLst>
      <pc:sldChg chg="addSp delSp modSp mod setBg">
        <pc:chgData name="Niloofar Hosseini" userId="eb3e3110-2622-43cd-88f0-a4c46bd91734" providerId="ADAL" clId="{C54C0DA0-D4F4-FA46-9790-137998FEA134}" dt="2024-06-18T08:52:31.938" v="117" actId="113"/>
        <pc:sldMkLst>
          <pc:docMk/>
          <pc:sldMk cId="652697866" sldId="256"/>
        </pc:sldMkLst>
        <pc:spChg chg="add del mod">
          <ac:chgData name="Niloofar Hosseini" userId="eb3e3110-2622-43cd-88f0-a4c46bd91734" providerId="ADAL" clId="{C54C0DA0-D4F4-FA46-9790-137998FEA134}" dt="2024-06-18T08:52:11.788" v="113"/>
          <ac:spMkLst>
            <pc:docMk/>
            <pc:sldMk cId="652697866" sldId="256"/>
            <ac:spMk id="2" creationId="{4454AC1F-CF70-1B48-B3CE-70FED02557A0}"/>
          </ac:spMkLst>
        </pc:spChg>
        <pc:spChg chg="mod">
          <ac:chgData name="Niloofar Hosseini" userId="eb3e3110-2622-43cd-88f0-a4c46bd91734" providerId="ADAL" clId="{C54C0DA0-D4F4-FA46-9790-137998FEA134}" dt="2024-06-18T08:52:31.938" v="117" actId="113"/>
          <ac:spMkLst>
            <pc:docMk/>
            <pc:sldMk cId="652697866" sldId="256"/>
            <ac:spMk id="4" creationId="{FA9B07F6-4C70-4601-A091-CF491FF7C968}"/>
          </ac:spMkLst>
        </pc:spChg>
      </pc:sldChg>
      <pc:sldChg chg="del">
        <pc:chgData name="Niloofar Hosseini" userId="eb3e3110-2622-43cd-88f0-a4c46bd91734" providerId="ADAL" clId="{C54C0DA0-D4F4-FA46-9790-137998FEA134}" dt="2024-06-18T08:52:14.610" v="114" actId="2696"/>
        <pc:sldMkLst>
          <pc:docMk/>
          <pc:sldMk cId="1824918007" sldId="257"/>
        </pc:sldMkLst>
      </pc:sldChg>
      <pc:sldChg chg="del">
        <pc:chgData name="Niloofar Hosseini" userId="eb3e3110-2622-43cd-88f0-a4c46bd91734" providerId="ADAL" clId="{C54C0DA0-D4F4-FA46-9790-137998FEA134}" dt="2024-06-18T08:52:14.687" v="115" actId="2696"/>
        <pc:sldMkLst>
          <pc:docMk/>
          <pc:sldMk cId="1321450436" sldId="258"/>
        </pc:sldMkLst>
      </pc:sldChg>
      <pc:sldChg chg="setBg">
        <pc:chgData name="Niloofar Hosseini" userId="eb3e3110-2622-43cd-88f0-a4c46bd91734" providerId="ADAL" clId="{C54C0DA0-D4F4-FA46-9790-137998FEA134}" dt="2024-06-18T08:50:03.911" v="40"/>
        <pc:sldMkLst>
          <pc:docMk/>
          <pc:sldMk cId="3590826528" sldId="259"/>
        </pc:sldMkLst>
      </pc:sldChg>
      <pc:sldChg chg="setBg">
        <pc:chgData name="Niloofar Hosseini" userId="eb3e3110-2622-43cd-88f0-a4c46bd91734" providerId="ADAL" clId="{C54C0DA0-D4F4-FA46-9790-137998FEA134}" dt="2024-06-18T08:50:00.378" v="38"/>
        <pc:sldMkLst>
          <pc:docMk/>
          <pc:sldMk cId="2671728257" sldId="260"/>
        </pc:sldMkLst>
      </pc:sldChg>
      <pc:sldChg chg="modSp add mod">
        <pc:chgData name="Niloofar Hosseini" userId="eb3e3110-2622-43cd-88f0-a4c46bd91734" providerId="ADAL" clId="{C54C0DA0-D4F4-FA46-9790-137998FEA134}" dt="2024-06-18T08:53:18.876" v="216" actId="403"/>
        <pc:sldMkLst>
          <pc:docMk/>
          <pc:sldMk cId="2647491223" sldId="261"/>
        </pc:sldMkLst>
        <pc:spChg chg="mod">
          <ac:chgData name="Niloofar Hosseini" userId="eb3e3110-2622-43cd-88f0-a4c46bd91734" providerId="ADAL" clId="{C54C0DA0-D4F4-FA46-9790-137998FEA134}" dt="2024-06-18T08:53:18.876" v="216" actId="403"/>
          <ac:spMkLst>
            <pc:docMk/>
            <pc:sldMk cId="2647491223" sldId="261"/>
            <ac:spMk id="4" creationId="{FA9B07F6-4C70-4601-A091-CF491FF7C968}"/>
          </ac:spMkLst>
        </pc:spChg>
      </pc:sldChg>
      <pc:sldChg chg="modSp add mod">
        <pc:chgData name="Niloofar Hosseini" userId="eb3e3110-2622-43cd-88f0-a4c46bd91734" providerId="ADAL" clId="{C54C0DA0-D4F4-FA46-9790-137998FEA134}" dt="2024-06-18T08:53:44.844" v="230" actId="20577"/>
        <pc:sldMkLst>
          <pc:docMk/>
          <pc:sldMk cId="1531143750" sldId="262"/>
        </pc:sldMkLst>
        <pc:spChg chg="mod">
          <ac:chgData name="Niloofar Hosseini" userId="eb3e3110-2622-43cd-88f0-a4c46bd91734" providerId="ADAL" clId="{C54C0DA0-D4F4-FA46-9790-137998FEA134}" dt="2024-06-18T08:53:44.844" v="230" actId="20577"/>
          <ac:spMkLst>
            <pc:docMk/>
            <pc:sldMk cId="1531143750" sldId="262"/>
            <ac:spMk id="4" creationId="{FA9B07F6-4C70-4601-A091-CF491FF7C968}"/>
          </ac:spMkLst>
        </pc:spChg>
      </pc:sldChg>
      <pc:sldChg chg="add replId">
        <pc:chgData name="Niloofar Hosseini" userId="eb3e3110-2622-43cd-88f0-a4c46bd91734" providerId="ADAL" clId="{C54C0DA0-D4F4-FA46-9790-137998FEA134}" dt="2024-06-18T08:53:37.736" v="217" actId="2890"/>
        <pc:sldMkLst>
          <pc:docMk/>
          <pc:sldMk cId="1387528942" sldId="263"/>
        </pc:sldMkLst>
      </pc:sldChg>
      <pc:sldMasterChg chg="setBg modSldLayout">
        <pc:chgData name="Niloofar Hosseini" userId="eb3e3110-2622-43cd-88f0-a4c46bd91734" providerId="ADAL" clId="{C54C0DA0-D4F4-FA46-9790-137998FEA134}" dt="2024-06-18T08:49:53.305" v="36"/>
        <pc:sldMasterMkLst>
          <pc:docMk/>
          <pc:sldMasterMk cId="3932090568" sldId="2147483648"/>
        </pc:sldMasterMkLst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326747653" sldId="2147483649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833305058" sldId="2147483650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566005371" sldId="2147483651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931224064" sldId="2147483652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016975452" sldId="2147483653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594328201" sldId="2147483654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4265448710" sldId="2147483655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596378004" sldId="2147483656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738492469" sldId="2147483657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502282631" sldId="2147483658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199281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9D965-7B66-46AE-958E-B2869E0BF5C6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A01E6-24C7-457B-8C0B-C0F0BCC60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5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60CB8-29B9-4420-A2C3-E544BC0B4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25DA4-87AB-4B68-85D6-C4BE26524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5E2A8-EB23-4DF1-9E55-33C392E5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7AED-E2AE-46F5-8112-6D4B67D5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9CCBA-BA8E-4D67-A663-FE7E67BE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7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FEB1-A34C-44E7-8422-FDD97F6E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62DD2-1B48-4987-97D1-5AA97DC78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804B0-9D9B-44FD-9AA4-49B88644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4CB-7F19-4F17-9068-05861814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22985-3634-426B-B08D-7A72DFA6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8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34E4F-96E1-4FC3-8398-0128A6723D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1CF1E2-7F2D-4E78-923B-32C282610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C08CC-D5B2-47D9-9A67-0778432C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4944-0892-4CAE-8011-E4C3C2C9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9593-9AFA-485F-9AF0-71070CAC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53796-1CE0-454E-AFC3-45A84E6F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1D4F5-AFD5-4875-A6AC-95D8DB7BE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E83F0-E1DB-4EEF-8BFB-27CEF4A4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0EEEE-C70E-41FD-AC91-A1CCEE27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1822D-D200-49F9-AE15-9BF7F809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0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CC88-0803-4073-9305-EADD0BC6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80021-0E6B-4D01-804B-492FC57E7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B6813-718D-4213-BA88-FA23D6FE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5C8CC-7DA8-4528-9A52-DA13429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DAE07-A91B-410F-8D6C-60606BA0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C948-D906-4875-B8F8-C628CC2A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C762-8029-42FC-A557-62BF870AF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70A7E-93CB-4ECA-92BD-025C799C2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F0690-4AFB-4BD5-8BD2-EFA22B444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5995A-D29B-4FE9-8B8A-31961BA6D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7209A-4381-4B98-A703-04715D2C2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2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E4412-D15E-4E4E-A718-F879D9FB2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663B-E4A1-4D32-ACCA-620AB6823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CAA5B-0F00-489A-931B-3FE401F66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DB6EB-2134-46C7-8F6C-8EE1DDE4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F64CC-6BF8-4BB2-8213-E7AA9A169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8671E-9FA7-4D54-9352-A618B09D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889478-B2FB-41C3-B565-A362B68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F42361-AD74-4041-9E71-1785C3AA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7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AE924-2EBD-4D44-A050-84A6D9C7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D13370-B3AD-40F4-9410-EF831BC9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9C047-789F-4DCA-83B0-E680CF0CA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BD6EE-2D94-4F0C-9C33-D550DF50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2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0C985-F43E-4FC1-8766-8F0C68C6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77BA7-67B8-4FD4-9A9E-147297AF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62722-54AF-4B05-A016-087F3CAD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01028-E008-476D-AF24-28F932FC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E31E0-5E48-4263-AD56-8B705274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8EFBB-FA01-491A-8A43-EF8CA61F8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11B8B-66E9-490D-ABA4-D5157FA70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283EC-6CF2-4ADF-A71B-C5BFD0E6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42534-F738-47B4-9F04-F3C43660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7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E58D-4D5A-48AF-B06A-1D0DE4E8E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32193-03A6-4DF2-B484-A684781869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0EAEF-4FAF-44DF-A84B-9ADEC00D2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B6B31-1572-4F05-9183-9599A619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D3EE7-E362-4217-A6FE-F8D369F7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3C111-699F-4582-9CDC-D8FBBF10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9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67933-9D49-48A8-A3DA-C6869F17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A3D4E-BF24-4076-AE66-B8C0FE17E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2AFD3-9093-4C63-9A93-E419ECB63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09DD-B189-41BF-AEB9-B5CD9384B8CC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F4377-9A45-4CE7-98A9-C3BC630B4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3CBEA-487B-406B-B2E5-1565BC335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09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72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70853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محتاجم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محتاج تو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269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زندگیم را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 و جانم را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 تو ای عیسی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4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70853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مشتاقم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مشتاق تو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114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زندگیم را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 و جانم را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 تو ای عیسی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752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2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2020-10-13T10:41:15Z</dcterms:created>
  <dcterms:modified xsi:type="dcterms:W3CDTF">2024-06-18T08:53:50Z</dcterms:modified>
</cp:coreProperties>
</file>