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64" r:id="rId5"/>
    <p:sldId id="265" r:id="rId6"/>
    <p:sldId id="266" r:id="rId7"/>
    <p:sldId id="267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65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208" y="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A539271-CA1D-7B4A-8BA7-94B8797704BA}"/>
    <pc:docChg chg="addSld delSld modSld sldOrd modMainMaster">
      <pc:chgData name="Niloofar Hosseini" userId="eb3e3110-2622-43cd-88f0-a4c46bd91734" providerId="ADAL" clId="{CA539271-CA1D-7B4A-8BA7-94B8797704BA}" dt="2024-05-23T15:27:18.176" v="178" actId="20577"/>
      <pc:docMkLst>
        <pc:docMk/>
      </pc:docMkLst>
      <pc:sldChg chg="modSp mod">
        <pc:chgData name="Niloofar Hosseini" userId="eb3e3110-2622-43cd-88f0-a4c46bd91734" providerId="ADAL" clId="{CA539271-CA1D-7B4A-8BA7-94B8797704BA}" dt="2024-05-23T15:23:57.083" v="29" actId="255"/>
        <pc:sldMkLst>
          <pc:docMk/>
          <pc:sldMk cId="997575003" sldId="256"/>
        </pc:sldMkLst>
        <pc:spChg chg="mod">
          <ac:chgData name="Niloofar Hosseini" userId="eb3e3110-2622-43cd-88f0-a4c46bd91734" providerId="ADAL" clId="{CA539271-CA1D-7B4A-8BA7-94B8797704BA}" dt="2024-05-23T15:23:57.083" v="29" actId="255"/>
          <ac:spMkLst>
            <pc:docMk/>
            <pc:sldMk cId="997575003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A539271-CA1D-7B4A-8BA7-94B8797704BA}" dt="2024-05-23T15:26:43.061" v="127" actId="255"/>
        <pc:sldMkLst>
          <pc:docMk/>
          <pc:sldMk cId="3340546480" sldId="257"/>
        </pc:sldMkLst>
        <pc:spChg chg="mod">
          <ac:chgData name="Niloofar Hosseini" userId="eb3e3110-2622-43cd-88f0-a4c46bd91734" providerId="ADAL" clId="{CA539271-CA1D-7B4A-8BA7-94B8797704BA}" dt="2024-05-23T15:26:43.061" v="127" actId="255"/>
          <ac:spMkLst>
            <pc:docMk/>
            <pc:sldMk cId="3340546480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CA539271-CA1D-7B4A-8BA7-94B8797704BA}" dt="2024-05-23T15:25:54.488" v="61" actId="2696"/>
        <pc:sldMkLst>
          <pc:docMk/>
          <pc:sldMk cId="1226860067" sldId="258"/>
        </pc:sldMkLst>
      </pc:sldChg>
      <pc:sldChg chg="del">
        <pc:chgData name="Niloofar Hosseini" userId="eb3e3110-2622-43cd-88f0-a4c46bd91734" providerId="ADAL" clId="{CA539271-CA1D-7B4A-8BA7-94B8797704BA}" dt="2024-05-23T15:26:23.322" v="123" actId="2696"/>
        <pc:sldMkLst>
          <pc:docMk/>
          <pc:sldMk cId="4407162" sldId="259"/>
        </pc:sldMkLst>
      </pc:sldChg>
      <pc:sldChg chg="del">
        <pc:chgData name="Niloofar Hosseini" userId="eb3e3110-2622-43cd-88f0-a4c46bd91734" providerId="ADAL" clId="{CA539271-CA1D-7B4A-8BA7-94B8797704BA}" dt="2024-05-23T15:26:53.984" v="128" actId="2696"/>
        <pc:sldMkLst>
          <pc:docMk/>
          <pc:sldMk cId="204177736" sldId="260"/>
        </pc:sldMkLst>
      </pc:sldChg>
      <pc:sldChg chg="del">
        <pc:chgData name="Niloofar Hosseini" userId="eb3e3110-2622-43cd-88f0-a4c46bd91734" providerId="ADAL" clId="{CA539271-CA1D-7B4A-8BA7-94B8797704BA}" dt="2024-05-23T15:26:54.506" v="129" actId="2696"/>
        <pc:sldMkLst>
          <pc:docMk/>
          <pc:sldMk cId="3221868499" sldId="261"/>
        </pc:sldMkLst>
      </pc:sldChg>
      <pc:sldChg chg="setBg">
        <pc:chgData name="Niloofar Hosseini" userId="eb3e3110-2622-43cd-88f0-a4c46bd91734" providerId="ADAL" clId="{CA539271-CA1D-7B4A-8BA7-94B8797704BA}" dt="2024-05-23T15:22:19.652" v="6"/>
        <pc:sldMkLst>
          <pc:docMk/>
          <pc:sldMk cId="856149976" sldId="262"/>
        </pc:sldMkLst>
      </pc:sldChg>
      <pc:sldChg chg="setBg">
        <pc:chgData name="Niloofar Hosseini" userId="eb3e3110-2622-43cd-88f0-a4c46bd91734" providerId="ADAL" clId="{CA539271-CA1D-7B4A-8BA7-94B8797704BA}" dt="2024-05-23T15:22:14.249" v="4"/>
        <pc:sldMkLst>
          <pc:docMk/>
          <pc:sldMk cId="3081026503" sldId="263"/>
        </pc:sldMkLst>
      </pc:sldChg>
      <pc:sldChg chg="modSp add mod ord">
        <pc:chgData name="Niloofar Hosseini" userId="eb3e3110-2622-43cd-88f0-a4c46bd91734" providerId="ADAL" clId="{CA539271-CA1D-7B4A-8BA7-94B8797704BA}" dt="2024-05-23T15:26:18.144" v="120" actId="20577"/>
        <pc:sldMkLst>
          <pc:docMk/>
          <pc:sldMk cId="3417871455" sldId="264"/>
        </pc:sldMkLst>
        <pc:spChg chg="mod">
          <ac:chgData name="Niloofar Hosseini" userId="eb3e3110-2622-43cd-88f0-a4c46bd91734" providerId="ADAL" clId="{CA539271-CA1D-7B4A-8BA7-94B8797704BA}" dt="2024-05-23T15:26:18.144" v="120" actId="20577"/>
          <ac:spMkLst>
            <pc:docMk/>
            <pc:sldMk cId="3417871455" sldId="264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CA539271-CA1D-7B4A-8BA7-94B8797704BA}" dt="2024-05-23T15:26:33.788" v="125" actId="255"/>
        <pc:sldMkLst>
          <pc:docMk/>
          <pc:sldMk cId="1066583256" sldId="265"/>
        </pc:sldMkLst>
        <pc:spChg chg="mod">
          <ac:chgData name="Niloofar Hosseini" userId="eb3e3110-2622-43cd-88f0-a4c46bd91734" providerId="ADAL" clId="{CA539271-CA1D-7B4A-8BA7-94B8797704BA}" dt="2024-05-23T15:26:33.788" v="125" actId="255"/>
          <ac:spMkLst>
            <pc:docMk/>
            <pc:sldMk cId="1066583256" sldId="265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CA539271-CA1D-7B4A-8BA7-94B8797704BA}" dt="2024-05-23T15:27:18.176" v="178" actId="20577"/>
        <pc:sldMkLst>
          <pc:docMk/>
          <pc:sldMk cId="3197060880" sldId="266"/>
        </pc:sldMkLst>
        <pc:spChg chg="mod">
          <ac:chgData name="Niloofar Hosseini" userId="eb3e3110-2622-43cd-88f0-a4c46bd91734" providerId="ADAL" clId="{CA539271-CA1D-7B4A-8BA7-94B8797704BA}" dt="2024-05-23T15:27:18.176" v="178" actId="20577"/>
          <ac:spMkLst>
            <pc:docMk/>
            <pc:sldMk cId="3197060880" sldId="266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CA539271-CA1D-7B4A-8BA7-94B8797704BA}" dt="2024-05-23T15:26:58.038" v="130" actId="2890"/>
        <pc:sldMkLst>
          <pc:docMk/>
          <pc:sldMk cId="3237895050" sldId="267"/>
        </pc:sldMkLst>
      </pc:sldChg>
      <pc:sldMasterChg chg="setBg modSldLayout">
        <pc:chgData name="Niloofar Hosseini" userId="eb3e3110-2622-43cd-88f0-a4c46bd91734" providerId="ADAL" clId="{CA539271-CA1D-7B4A-8BA7-94B8797704BA}" dt="2024-05-23T15:22:08.767" v="2"/>
        <pc:sldMasterMkLst>
          <pc:docMk/>
          <pc:sldMasterMk cId="536213007" sldId="2147483648"/>
        </pc:sldMasterMkLst>
        <pc:sldLayoutChg chg="setBg">
          <pc:chgData name="Niloofar Hosseini" userId="eb3e3110-2622-43cd-88f0-a4c46bd91734" providerId="ADAL" clId="{CA539271-CA1D-7B4A-8BA7-94B8797704BA}" dt="2024-05-23T15:22:08.767" v="2"/>
          <pc:sldLayoutMkLst>
            <pc:docMk/>
            <pc:sldMasterMk cId="536213007" sldId="2147483648"/>
            <pc:sldLayoutMk cId="3464619459" sldId="2147483649"/>
          </pc:sldLayoutMkLst>
        </pc:sldLayoutChg>
        <pc:sldLayoutChg chg="setBg">
          <pc:chgData name="Niloofar Hosseini" userId="eb3e3110-2622-43cd-88f0-a4c46bd91734" providerId="ADAL" clId="{CA539271-CA1D-7B4A-8BA7-94B8797704BA}" dt="2024-05-23T15:22:08.767" v="2"/>
          <pc:sldLayoutMkLst>
            <pc:docMk/>
            <pc:sldMasterMk cId="536213007" sldId="2147483648"/>
            <pc:sldLayoutMk cId="2481209118" sldId="2147483650"/>
          </pc:sldLayoutMkLst>
        </pc:sldLayoutChg>
        <pc:sldLayoutChg chg="setBg">
          <pc:chgData name="Niloofar Hosseini" userId="eb3e3110-2622-43cd-88f0-a4c46bd91734" providerId="ADAL" clId="{CA539271-CA1D-7B4A-8BA7-94B8797704BA}" dt="2024-05-23T15:22:08.767" v="2"/>
          <pc:sldLayoutMkLst>
            <pc:docMk/>
            <pc:sldMasterMk cId="536213007" sldId="2147483648"/>
            <pc:sldLayoutMk cId="2625688862" sldId="2147483651"/>
          </pc:sldLayoutMkLst>
        </pc:sldLayoutChg>
        <pc:sldLayoutChg chg="setBg">
          <pc:chgData name="Niloofar Hosseini" userId="eb3e3110-2622-43cd-88f0-a4c46bd91734" providerId="ADAL" clId="{CA539271-CA1D-7B4A-8BA7-94B8797704BA}" dt="2024-05-23T15:22:08.767" v="2"/>
          <pc:sldLayoutMkLst>
            <pc:docMk/>
            <pc:sldMasterMk cId="536213007" sldId="2147483648"/>
            <pc:sldLayoutMk cId="2629364442" sldId="2147483652"/>
          </pc:sldLayoutMkLst>
        </pc:sldLayoutChg>
        <pc:sldLayoutChg chg="setBg">
          <pc:chgData name="Niloofar Hosseini" userId="eb3e3110-2622-43cd-88f0-a4c46bd91734" providerId="ADAL" clId="{CA539271-CA1D-7B4A-8BA7-94B8797704BA}" dt="2024-05-23T15:22:08.767" v="2"/>
          <pc:sldLayoutMkLst>
            <pc:docMk/>
            <pc:sldMasterMk cId="536213007" sldId="2147483648"/>
            <pc:sldLayoutMk cId="3922881709" sldId="2147483653"/>
          </pc:sldLayoutMkLst>
        </pc:sldLayoutChg>
        <pc:sldLayoutChg chg="setBg">
          <pc:chgData name="Niloofar Hosseini" userId="eb3e3110-2622-43cd-88f0-a4c46bd91734" providerId="ADAL" clId="{CA539271-CA1D-7B4A-8BA7-94B8797704BA}" dt="2024-05-23T15:22:08.767" v="2"/>
          <pc:sldLayoutMkLst>
            <pc:docMk/>
            <pc:sldMasterMk cId="536213007" sldId="2147483648"/>
            <pc:sldLayoutMk cId="2125739793" sldId="2147483654"/>
          </pc:sldLayoutMkLst>
        </pc:sldLayoutChg>
        <pc:sldLayoutChg chg="setBg">
          <pc:chgData name="Niloofar Hosseini" userId="eb3e3110-2622-43cd-88f0-a4c46bd91734" providerId="ADAL" clId="{CA539271-CA1D-7B4A-8BA7-94B8797704BA}" dt="2024-05-23T15:22:08.767" v="2"/>
          <pc:sldLayoutMkLst>
            <pc:docMk/>
            <pc:sldMasterMk cId="536213007" sldId="2147483648"/>
            <pc:sldLayoutMk cId="2644610041" sldId="2147483655"/>
          </pc:sldLayoutMkLst>
        </pc:sldLayoutChg>
        <pc:sldLayoutChg chg="setBg">
          <pc:chgData name="Niloofar Hosseini" userId="eb3e3110-2622-43cd-88f0-a4c46bd91734" providerId="ADAL" clId="{CA539271-CA1D-7B4A-8BA7-94B8797704BA}" dt="2024-05-23T15:22:08.767" v="2"/>
          <pc:sldLayoutMkLst>
            <pc:docMk/>
            <pc:sldMasterMk cId="536213007" sldId="2147483648"/>
            <pc:sldLayoutMk cId="1331934669" sldId="2147483656"/>
          </pc:sldLayoutMkLst>
        </pc:sldLayoutChg>
        <pc:sldLayoutChg chg="setBg">
          <pc:chgData name="Niloofar Hosseini" userId="eb3e3110-2622-43cd-88f0-a4c46bd91734" providerId="ADAL" clId="{CA539271-CA1D-7B4A-8BA7-94B8797704BA}" dt="2024-05-23T15:22:08.767" v="2"/>
          <pc:sldLayoutMkLst>
            <pc:docMk/>
            <pc:sldMasterMk cId="536213007" sldId="2147483648"/>
            <pc:sldLayoutMk cId="4218216199" sldId="2147483657"/>
          </pc:sldLayoutMkLst>
        </pc:sldLayoutChg>
        <pc:sldLayoutChg chg="setBg">
          <pc:chgData name="Niloofar Hosseini" userId="eb3e3110-2622-43cd-88f0-a4c46bd91734" providerId="ADAL" clId="{CA539271-CA1D-7B4A-8BA7-94B8797704BA}" dt="2024-05-23T15:22:08.767" v="2"/>
          <pc:sldLayoutMkLst>
            <pc:docMk/>
            <pc:sldMasterMk cId="536213007" sldId="2147483648"/>
            <pc:sldLayoutMk cId="1590351280" sldId="2147483658"/>
          </pc:sldLayoutMkLst>
        </pc:sldLayoutChg>
        <pc:sldLayoutChg chg="setBg">
          <pc:chgData name="Niloofar Hosseini" userId="eb3e3110-2622-43cd-88f0-a4c46bd91734" providerId="ADAL" clId="{CA539271-CA1D-7B4A-8BA7-94B8797704BA}" dt="2024-05-23T15:22:08.767" v="2"/>
          <pc:sldLayoutMkLst>
            <pc:docMk/>
            <pc:sldMasterMk cId="536213007" sldId="2147483648"/>
            <pc:sldLayoutMk cId="358048301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4619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0351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0483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120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5688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9364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2881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73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61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1934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758D-A1D2-47F9-B19B-0C53D5BCF658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8216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8758D-A1D2-47F9-B19B-0C53D5BCF658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22AE1-6A5A-464B-A740-5E8D436C8A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621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1026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1" cy="822340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1400" cap="none" spc="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محبت خداوندم</a:t>
            </a: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بس عظیم است و شیرین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محبت </a:t>
            </a:r>
            <a:r>
              <a:rPr lang="fa-IR" sz="5000" dirty="0" err="1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خداوندم</a:t>
            </a:r>
            <a:r>
              <a:rPr lang="fa-IR" sz="5000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 </a:t>
            </a:r>
            <a:endParaRPr lang="en-US" sz="500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بینظیر</a:t>
            </a:r>
            <a:r>
              <a:rPr lang="fa-IR" sz="5000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 و دلنشین</a:t>
            </a:r>
            <a:endParaRPr lang="en-US" sz="500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97575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802572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محبتش محبتش بخشد اُمید و حیات</a:t>
            </a: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محبتش محبتش</a:t>
            </a:r>
            <a:r>
              <a:rPr lang="en-US" sz="5000" b="1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دهد نوید نجات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40546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1" cy="822340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1400" cap="none" spc="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محبت خداوندم</a:t>
            </a: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تبدیل کند جان ها را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بینم محبت خدا</a:t>
            </a:r>
            <a:endParaRPr lang="en-US" sz="500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بر صلیب </a:t>
            </a:r>
            <a:r>
              <a:rPr lang="fa-IR" sz="5000" dirty="0" err="1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جلجتا</a:t>
            </a:r>
            <a:endParaRPr lang="en-US" sz="500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17871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802572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محبتش محبتش بخشد اُمید و حیات</a:t>
            </a: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محبتش محبتش</a:t>
            </a:r>
            <a:r>
              <a:rPr lang="en-US" sz="5000" b="1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دهد نوید نجات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66583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1" cy="822340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1400" cap="none" spc="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محبت خداوندم</a:t>
            </a: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چه </a:t>
            </a:r>
            <a:r>
              <a:rPr lang="fa-IR" sz="5000" cap="none" spc="0" dirty="0" err="1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پرجلال</a:t>
            </a:r>
            <a:r>
              <a:rPr lang="fa-IR" sz="5000" cap="none" spc="0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 و زیبا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محبت </a:t>
            </a:r>
            <a:r>
              <a:rPr lang="fa-IR" sz="5000" dirty="0" err="1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خداوندم</a:t>
            </a:r>
            <a:endParaRPr lang="en-US" sz="500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موجد صلح و صفا</a:t>
            </a:r>
            <a:endParaRPr lang="en-US" sz="500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97060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802572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محبتش محبتش بخشد اُمید و حیات</a:t>
            </a: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محبتش محبتش</a:t>
            </a:r>
            <a:r>
              <a:rPr lang="en-US" sz="5000" b="1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دهد نوید نجات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37895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6149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82</Words>
  <Application>Microsoft Macintosh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1</cp:revision>
  <dcterms:created xsi:type="dcterms:W3CDTF">2019-12-02T21:29:22Z</dcterms:created>
  <dcterms:modified xsi:type="dcterms:W3CDTF">2024-05-23T15:27:30Z</dcterms:modified>
</cp:coreProperties>
</file>