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1" r:id="rId4"/>
    <p:sldId id="290" r:id="rId5"/>
    <p:sldId id="29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4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CC1F69A-D10F-2B40-8EE3-80D0F5A1885E}"/>
    <pc:docChg chg="undo custSel addSld delSld modSld sldOrd modMainMaster">
      <pc:chgData name="Niloofar Hosseini" userId="eb3e3110-2622-43cd-88f0-a4c46bd91734" providerId="ADAL" clId="{4CC1F69A-D10F-2B40-8EE3-80D0F5A1885E}" dt="2024-05-23T14:55:30.322" v="431" actId="20578"/>
      <pc:docMkLst>
        <pc:docMk/>
      </pc:docMkLst>
      <pc:sldChg chg="delSp mod setBg">
        <pc:chgData name="Niloofar Hosseini" userId="eb3e3110-2622-43cd-88f0-a4c46bd91734" providerId="ADAL" clId="{4CC1F69A-D10F-2B40-8EE3-80D0F5A1885E}" dt="2024-05-23T14:51:07.173" v="13"/>
        <pc:sldMkLst>
          <pc:docMk/>
          <pc:sldMk cId="1045370974" sldId="256"/>
        </pc:sldMkLst>
        <pc:spChg chg="del">
          <ac:chgData name="Niloofar Hosseini" userId="eb3e3110-2622-43cd-88f0-a4c46bd91734" providerId="ADAL" clId="{4CC1F69A-D10F-2B40-8EE3-80D0F5A1885E}" dt="2024-05-23T14:50:32.645" v="1" actId="21"/>
          <ac:spMkLst>
            <pc:docMk/>
            <pc:sldMk cId="1045370974" sldId="256"/>
            <ac:spMk id="2" creationId="{5A71E331-3EBE-CE41-A942-006F0CAB628F}"/>
          </ac:spMkLst>
        </pc:spChg>
      </pc:sldChg>
      <pc:sldChg chg="del">
        <pc:chgData name="Niloofar Hosseini" userId="eb3e3110-2622-43cd-88f0-a4c46bd91734" providerId="ADAL" clId="{4CC1F69A-D10F-2B40-8EE3-80D0F5A1885E}" dt="2024-05-23T14:53:03.232" v="201" actId="2696"/>
        <pc:sldMkLst>
          <pc:docMk/>
          <pc:sldMk cId="599138450" sldId="257"/>
        </pc:sldMkLst>
      </pc:sldChg>
      <pc:sldChg chg="setBg">
        <pc:chgData name="Niloofar Hosseini" userId="eb3e3110-2622-43cd-88f0-a4c46bd91734" providerId="ADAL" clId="{4CC1F69A-D10F-2B40-8EE3-80D0F5A1885E}" dt="2024-05-23T14:51:13.582" v="15"/>
        <pc:sldMkLst>
          <pc:docMk/>
          <pc:sldMk cId="3437432572" sldId="267"/>
        </pc:sldMkLst>
      </pc:sldChg>
      <pc:sldChg chg="del">
        <pc:chgData name="Niloofar Hosseini" userId="eb3e3110-2622-43cd-88f0-a4c46bd91734" providerId="ADAL" clId="{4CC1F69A-D10F-2B40-8EE3-80D0F5A1885E}" dt="2024-05-23T14:53:03.950" v="202" actId="2696"/>
        <pc:sldMkLst>
          <pc:docMk/>
          <pc:sldMk cId="4063725873" sldId="269"/>
        </pc:sldMkLst>
      </pc:sldChg>
      <pc:sldChg chg="del">
        <pc:chgData name="Niloofar Hosseini" userId="eb3e3110-2622-43cd-88f0-a4c46bd91734" providerId="ADAL" clId="{4CC1F69A-D10F-2B40-8EE3-80D0F5A1885E}" dt="2024-05-23T14:53:04.960" v="205" actId="2696"/>
        <pc:sldMkLst>
          <pc:docMk/>
          <pc:sldMk cId="786037224" sldId="270"/>
        </pc:sldMkLst>
      </pc:sldChg>
      <pc:sldChg chg="modSp mod">
        <pc:chgData name="Niloofar Hosseini" userId="eb3e3110-2622-43cd-88f0-a4c46bd91734" providerId="ADAL" clId="{4CC1F69A-D10F-2B40-8EE3-80D0F5A1885E}" dt="2024-05-23T14:54:14.792" v="239" actId="20577"/>
        <pc:sldMkLst>
          <pc:docMk/>
          <pc:sldMk cId="3550729200" sldId="271"/>
        </pc:sldMkLst>
        <pc:spChg chg="mod">
          <ac:chgData name="Niloofar Hosseini" userId="eb3e3110-2622-43cd-88f0-a4c46bd91734" providerId="ADAL" clId="{4CC1F69A-D10F-2B40-8EE3-80D0F5A1885E}" dt="2024-05-23T14:54:14.792" v="239" actId="20577"/>
          <ac:spMkLst>
            <pc:docMk/>
            <pc:sldMk cId="3550729200" sldId="271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4CC1F69A-D10F-2B40-8EE3-80D0F5A1885E}" dt="2024-05-23T14:55:16.818" v="413" actId="2696"/>
        <pc:sldMkLst>
          <pc:docMk/>
          <pc:sldMk cId="613658529" sldId="272"/>
        </pc:sldMkLst>
      </pc:sldChg>
      <pc:sldChg chg="del">
        <pc:chgData name="Niloofar Hosseini" userId="eb3e3110-2622-43cd-88f0-a4c46bd91734" providerId="ADAL" clId="{4CC1F69A-D10F-2B40-8EE3-80D0F5A1885E}" dt="2024-05-23T14:55:16.959" v="414" actId="2696"/>
        <pc:sldMkLst>
          <pc:docMk/>
          <pc:sldMk cId="101852974" sldId="273"/>
        </pc:sldMkLst>
      </pc:sldChg>
      <pc:sldChg chg="del">
        <pc:chgData name="Niloofar Hosseini" userId="eb3e3110-2622-43cd-88f0-a4c46bd91734" providerId="ADAL" clId="{4CC1F69A-D10F-2B40-8EE3-80D0F5A1885E}" dt="2024-05-23T14:55:17.472" v="415" actId="2696"/>
        <pc:sldMkLst>
          <pc:docMk/>
          <pc:sldMk cId="3261509680" sldId="274"/>
        </pc:sldMkLst>
      </pc:sldChg>
      <pc:sldChg chg="del">
        <pc:chgData name="Niloofar Hosseini" userId="eb3e3110-2622-43cd-88f0-a4c46bd91734" providerId="ADAL" clId="{4CC1F69A-D10F-2B40-8EE3-80D0F5A1885E}" dt="2024-05-23T14:55:17.863" v="416" actId="2696"/>
        <pc:sldMkLst>
          <pc:docMk/>
          <pc:sldMk cId="3341380597" sldId="275"/>
        </pc:sldMkLst>
      </pc:sldChg>
      <pc:sldChg chg="del">
        <pc:chgData name="Niloofar Hosseini" userId="eb3e3110-2622-43cd-88f0-a4c46bd91734" providerId="ADAL" clId="{4CC1F69A-D10F-2B40-8EE3-80D0F5A1885E}" dt="2024-05-23T14:55:18.291" v="417" actId="2696"/>
        <pc:sldMkLst>
          <pc:docMk/>
          <pc:sldMk cId="1603510871" sldId="276"/>
        </pc:sldMkLst>
      </pc:sldChg>
      <pc:sldChg chg="del">
        <pc:chgData name="Niloofar Hosseini" userId="eb3e3110-2622-43cd-88f0-a4c46bd91734" providerId="ADAL" clId="{4CC1F69A-D10F-2B40-8EE3-80D0F5A1885E}" dt="2024-05-23T14:55:19.107" v="418" actId="2696"/>
        <pc:sldMkLst>
          <pc:docMk/>
          <pc:sldMk cId="4127972796" sldId="277"/>
        </pc:sldMkLst>
      </pc:sldChg>
      <pc:sldChg chg="del">
        <pc:chgData name="Niloofar Hosseini" userId="eb3e3110-2622-43cd-88f0-a4c46bd91734" providerId="ADAL" clId="{4CC1F69A-D10F-2B40-8EE3-80D0F5A1885E}" dt="2024-05-23T14:55:19.581" v="419" actId="2696"/>
        <pc:sldMkLst>
          <pc:docMk/>
          <pc:sldMk cId="3213462874" sldId="278"/>
        </pc:sldMkLst>
      </pc:sldChg>
      <pc:sldChg chg="del">
        <pc:chgData name="Niloofar Hosseini" userId="eb3e3110-2622-43cd-88f0-a4c46bd91734" providerId="ADAL" clId="{4CC1F69A-D10F-2B40-8EE3-80D0F5A1885E}" dt="2024-05-23T14:55:20.305" v="420" actId="2696"/>
        <pc:sldMkLst>
          <pc:docMk/>
          <pc:sldMk cId="3340033131" sldId="279"/>
        </pc:sldMkLst>
      </pc:sldChg>
      <pc:sldChg chg="del">
        <pc:chgData name="Niloofar Hosseini" userId="eb3e3110-2622-43cd-88f0-a4c46bd91734" providerId="ADAL" clId="{4CC1F69A-D10F-2B40-8EE3-80D0F5A1885E}" dt="2024-05-23T14:55:20.712" v="421" actId="2696"/>
        <pc:sldMkLst>
          <pc:docMk/>
          <pc:sldMk cId="2243976723" sldId="280"/>
        </pc:sldMkLst>
      </pc:sldChg>
      <pc:sldChg chg="del">
        <pc:chgData name="Niloofar Hosseini" userId="eb3e3110-2622-43cd-88f0-a4c46bd91734" providerId="ADAL" clId="{4CC1F69A-D10F-2B40-8EE3-80D0F5A1885E}" dt="2024-05-23T14:55:21.194" v="422" actId="2696"/>
        <pc:sldMkLst>
          <pc:docMk/>
          <pc:sldMk cId="1300791856" sldId="281"/>
        </pc:sldMkLst>
      </pc:sldChg>
      <pc:sldChg chg="del">
        <pc:chgData name="Niloofar Hosseini" userId="eb3e3110-2622-43cd-88f0-a4c46bd91734" providerId="ADAL" clId="{4CC1F69A-D10F-2B40-8EE3-80D0F5A1885E}" dt="2024-05-23T14:55:21.618" v="423" actId="2696"/>
        <pc:sldMkLst>
          <pc:docMk/>
          <pc:sldMk cId="3402712018" sldId="282"/>
        </pc:sldMkLst>
      </pc:sldChg>
      <pc:sldChg chg="del">
        <pc:chgData name="Niloofar Hosseini" userId="eb3e3110-2622-43cd-88f0-a4c46bd91734" providerId="ADAL" clId="{4CC1F69A-D10F-2B40-8EE3-80D0F5A1885E}" dt="2024-05-23T14:55:22.071" v="424" actId="2696"/>
        <pc:sldMkLst>
          <pc:docMk/>
          <pc:sldMk cId="3778996346" sldId="283"/>
        </pc:sldMkLst>
      </pc:sldChg>
      <pc:sldChg chg="del">
        <pc:chgData name="Niloofar Hosseini" userId="eb3e3110-2622-43cd-88f0-a4c46bd91734" providerId="ADAL" clId="{4CC1F69A-D10F-2B40-8EE3-80D0F5A1885E}" dt="2024-05-23T14:55:22.508" v="425" actId="2696"/>
        <pc:sldMkLst>
          <pc:docMk/>
          <pc:sldMk cId="4117015373" sldId="284"/>
        </pc:sldMkLst>
      </pc:sldChg>
      <pc:sldChg chg="del">
        <pc:chgData name="Niloofar Hosseini" userId="eb3e3110-2622-43cd-88f0-a4c46bd91734" providerId="ADAL" clId="{4CC1F69A-D10F-2B40-8EE3-80D0F5A1885E}" dt="2024-05-23T14:55:22.963" v="426" actId="2696"/>
        <pc:sldMkLst>
          <pc:docMk/>
          <pc:sldMk cId="881785746" sldId="285"/>
        </pc:sldMkLst>
      </pc:sldChg>
      <pc:sldChg chg="del">
        <pc:chgData name="Niloofar Hosseini" userId="eb3e3110-2622-43cd-88f0-a4c46bd91734" providerId="ADAL" clId="{4CC1F69A-D10F-2B40-8EE3-80D0F5A1885E}" dt="2024-05-23T14:55:24.286" v="427" actId="2696"/>
        <pc:sldMkLst>
          <pc:docMk/>
          <pc:sldMk cId="2632365225" sldId="286"/>
        </pc:sldMkLst>
      </pc:sldChg>
      <pc:sldChg chg="del">
        <pc:chgData name="Niloofar Hosseini" userId="eb3e3110-2622-43cd-88f0-a4c46bd91734" providerId="ADAL" clId="{4CC1F69A-D10F-2B40-8EE3-80D0F5A1885E}" dt="2024-05-23T14:55:24.716" v="428" actId="2696"/>
        <pc:sldMkLst>
          <pc:docMk/>
          <pc:sldMk cId="1824051801" sldId="287"/>
        </pc:sldMkLst>
      </pc:sldChg>
      <pc:sldChg chg="del">
        <pc:chgData name="Niloofar Hosseini" userId="eb3e3110-2622-43cd-88f0-a4c46bd91734" providerId="ADAL" clId="{4CC1F69A-D10F-2B40-8EE3-80D0F5A1885E}" dt="2024-05-23T14:55:25.097" v="429" actId="2696"/>
        <pc:sldMkLst>
          <pc:docMk/>
          <pc:sldMk cId="1311105197" sldId="288"/>
        </pc:sldMkLst>
      </pc:sldChg>
      <pc:sldChg chg="addSp delSp modSp add mod setBg">
        <pc:chgData name="Niloofar Hosseini" userId="eb3e3110-2622-43cd-88f0-a4c46bd91734" providerId="ADAL" clId="{4CC1F69A-D10F-2B40-8EE3-80D0F5A1885E}" dt="2024-05-23T14:53:58.761" v="231" actId="403"/>
        <pc:sldMkLst>
          <pc:docMk/>
          <pc:sldMk cId="1309822846" sldId="289"/>
        </pc:sldMkLst>
        <pc:spChg chg="mod">
          <ac:chgData name="Niloofar Hosseini" userId="eb3e3110-2622-43cd-88f0-a4c46bd91734" providerId="ADAL" clId="{4CC1F69A-D10F-2B40-8EE3-80D0F5A1885E}" dt="2024-05-23T14:53:58.761" v="231" actId="403"/>
          <ac:spMkLst>
            <pc:docMk/>
            <pc:sldMk cId="1309822846" sldId="289"/>
            <ac:spMk id="2" creationId="{5A71E331-3EBE-CE41-A942-006F0CAB628F}"/>
          </ac:spMkLst>
        </pc:spChg>
        <pc:spChg chg="add del mod">
          <ac:chgData name="Niloofar Hosseini" userId="eb3e3110-2622-43cd-88f0-a4c46bd91734" providerId="ADAL" clId="{4CC1F69A-D10F-2B40-8EE3-80D0F5A1885E}" dt="2024-05-23T14:53:04.807" v="204"/>
          <ac:spMkLst>
            <pc:docMk/>
            <pc:sldMk cId="1309822846" sldId="289"/>
            <ac:spMk id="3" creationId="{0318F252-2680-96BE-D820-503C27BEBE6C}"/>
          </ac:spMkLst>
        </pc:spChg>
      </pc:sldChg>
      <pc:sldChg chg="modSp add mod ord">
        <pc:chgData name="Niloofar Hosseini" userId="eb3e3110-2622-43cd-88f0-a4c46bd91734" providerId="ADAL" clId="{4CC1F69A-D10F-2B40-8EE3-80D0F5A1885E}" dt="2024-05-23T14:55:30.322" v="431" actId="20578"/>
        <pc:sldMkLst>
          <pc:docMk/>
          <pc:sldMk cId="2893611786" sldId="290"/>
        </pc:sldMkLst>
        <pc:spChg chg="mod">
          <ac:chgData name="Niloofar Hosseini" userId="eb3e3110-2622-43cd-88f0-a4c46bd91734" providerId="ADAL" clId="{4CC1F69A-D10F-2B40-8EE3-80D0F5A1885E}" dt="2024-05-23T14:55:12.184" v="412" actId="20577"/>
          <ac:spMkLst>
            <pc:docMk/>
            <pc:sldMk cId="2893611786" sldId="290"/>
            <ac:spMk id="2" creationId="{5A71E331-3EBE-CE41-A942-006F0CAB628F}"/>
          </ac:spMkLst>
        </pc:spChg>
      </pc:sldChg>
      <pc:sldChg chg="add">
        <pc:chgData name="Niloofar Hosseini" userId="eb3e3110-2622-43cd-88f0-a4c46bd91734" providerId="ADAL" clId="{4CC1F69A-D10F-2B40-8EE3-80D0F5A1885E}" dt="2024-05-23T14:55:27.645" v="430" actId="2890"/>
        <pc:sldMkLst>
          <pc:docMk/>
          <pc:sldMk cId="2030040932" sldId="291"/>
        </pc:sldMkLst>
      </pc:sldChg>
      <pc:sldMasterChg chg="setBg modSldLayout">
        <pc:chgData name="Niloofar Hosseini" userId="eb3e3110-2622-43cd-88f0-a4c46bd91734" providerId="ADAL" clId="{4CC1F69A-D10F-2B40-8EE3-80D0F5A1885E}" dt="2024-05-23T14:51:02.358" v="11"/>
        <pc:sldMasterMkLst>
          <pc:docMk/>
          <pc:sldMasterMk cId="820657943" sldId="2147483648"/>
        </pc:sldMasterMkLst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91997158" sldId="2147483649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721153867" sldId="2147483650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353341892" sldId="2147483651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4080677036" sldId="2147483652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699830743" sldId="2147483653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3812017450" sldId="2147483654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334334680" sldId="2147483655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746578507" sldId="2147483656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7674090" sldId="2147483657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807392231" sldId="2147483658"/>
          </pc:sldLayoutMkLst>
        </pc:sldLayoutChg>
        <pc:sldLayoutChg chg="setBg">
          <pc:chgData name="Niloofar Hosseini" userId="eb3e3110-2622-43cd-88f0-a4c46bd91734" providerId="ADAL" clId="{4CC1F69A-D10F-2B40-8EE3-80D0F5A1885E}" dt="2024-05-23T14:51:02.358" v="11"/>
          <pc:sldLayoutMkLst>
            <pc:docMk/>
            <pc:sldMasterMk cId="820657943" sldId="2147483648"/>
            <pc:sldLayoutMk cId="11924794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3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5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4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6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8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1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3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7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0AF4-3D5E-43F1-A075-7DF44755A205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797B-3E40-4D6D-BFA0-77CBA7B4A3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6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3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71E331-3EBE-CE41-A942-006F0CAB628F}"/>
              </a:ext>
            </a:extLst>
          </p:cNvPr>
          <p:cNvSpPr/>
          <p:nvPr/>
        </p:nvSpPr>
        <p:spPr>
          <a:xfrm>
            <a:off x="0" y="0"/>
            <a:ext cx="12191999" cy="71631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مثل باران مثل باران بریز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روحت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از آسمان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مثل باران مثل باران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سیرابم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کن از آسمان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مثل باران مثل باران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لبریزم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کن از آسمان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بشوی گناهان مرا روح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ای روح خدا</a:t>
            </a:r>
          </a:p>
          <a:p>
            <a:pPr algn="ctr" rtl="1">
              <a:lnSpc>
                <a:spcPct val="150000"/>
              </a:lnSpc>
            </a:pP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982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260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ای روح پاک خدا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شفیعی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تو بر جان 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درمان هر دردم تویی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نورم تویی عشقم تویی</a:t>
            </a:r>
          </a:p>
          <a:p>
            <a:pPr algn="ctr" rtl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072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71E331-3EBE-CE41-A942-006F0CAB628F}"/>
              </a:ext>
            </a:extLst>
          </p:cNvPr>
          <p:cNvSpPr/>
          <p:nvPr/>
        </p:nvSpPr>
        <p:spPr>
          <a:xfrm>
            <a:off x="0" y="0"/>
            <a:ext cx="12191999" cy="71631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درمان هر درد منی ، مرهم هر زخم منی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رحیم بر جان من تویی ، نورم تویی عشقم تویی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فیضت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شفا بخشید مرا ، از مرگ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رهانیدی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مرا</a:t>
            </a:r>
          </a:p>
          <a:p>
            <a:pPr algn="ctr" rtl="1">
              <a:lnSpc>
                <a:spcPct val="150000"/>
              </a:lnSpc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محبت تو ای خدا ، معنی بخشید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حیاتم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</a:t>
            </a:r>
          </a:p>
          <a:p>
            <a:pPr algn="ctr" rtl="1">
              <a:lnSpc>
                <a:spcPct val="150000"/>
              </a:lnSpc>
            </a:pP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61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260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ای روح پاک خدا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شفیعی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تو بر جان 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درمان هر دردم تویی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نورم تویی عشقم تویی</a:t>
            </a:r>
          </a:p>
          <a:p>
            <a:pPr algn="ctr" rtl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004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3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105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2019-12-02T14:57:42Z</dcterms:created>
  <dcterms:modified xsi:type="dcterms:W3CDTF">2024-05-23T14:55:33Z</dcterms:modified>
</cp:coreProperties>
</file>