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23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00" y="1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83E2D46-7D7D-9944-B39D-43A351AABBD6}"/>
    <pc:docChg chg="addSld delSld modSld sldOrd modMainMaster">
      <pc:chgData name="Niloofar Hosseini" userId="eb3e3110-2622-43cd-88f0-a4c46bd91734" providerId="ADAL" clId="{683E2D46-7D7D-9944-B39D-43A351AABBD6}" dt="2024-06-18T09:47:55.178" v="233" actId="404"/>
      <pc:docMkLst>
        <pc:docMk/>
      </pc:docMkLst>
      <pc:sldChg chg="addSp delSp modSp mod setBg">
        <pc:chgData name="Niloofar Hosseini" userId="eb3e3110-2622-43cd-88f0-a4c46bd91734" providerId="ADAL" clId="{683E2D46-7D7D-9944-B39D-43A351AABBD6}" dt="2024-06-18T09:47:51.769" v="232" actId="404"/>
        <pc:sldMkLst>
          <pc:docMk/>
          <pc:sldMk cId="3556265664" sldId="256"/>
        </pc:sldMkLst>
        <pc:spChg chg="add del mod">
          <ac:chgData name="Niloofar Hosseini" userId="eb3e3110-2622-43cd-88f0-a4c46bd91734" providerId="ADAL" clId="{683E2D46-7D7D-9944-B39D-43A351AABBD6}" dt="2024-06-18T09:44:15.768" v="80"/>
          <ac:spMkLst>
            <pc:docMk/>
            <pc:sldMk cId="3556265664" sldId="256"/>
            <ac:spMk id="2" creationId="{F67510A8-C044-04C4-34F7-33ACB1DDDEF6}"/>
          </ac:spMkLst>
        </pc:spChg>
        <pc:spChg chg="mod">
          <ac:chgData name="Niloofar Hosseini" userId="eb3e3110-2622-43cd-88f0-a4c46bd91734" providerId="ADAL" clId="{683E2D46-7D7D-9944-B39D-43A351AABBD6}" dt="2024-06-18T09:47:51.769" v="232" actId="404"/>
          <ac:spMkLst>
            <pc:docMk/>
            <pc:sldMk cId="3556265664" sldId="256"/>
            <ac:spMk id="5" creationId="{5F6161C1-65C0-4F37-9706-ED7C44027806}"/>
          </ac:spMkLst>
        </pc:spChg>
      </pc:sldChg>
      <pc:sldChg chg="del">
        <pc:chgData name="Niloofar Hosseini" userId="eb3e3110-2622-43cd-88f0-a4c46bd91734" providerId="ADAL" clId="{683E2D46-7D7D-9944-B39D-43A351AABBD6}" dt="2024-06-18T09:44:20.510" v="81" actId="2696"/>
        <pc:sldMkLst>
          <pc:docMk/>
          <pc:sldMk cId="2416861667" sldId="257"/>
        </pc:sldMkLst>
      </pc:sldChg>
      <pc:sldChg chg="setBg">
        <pc:chgData name="Niloofar Hosseini" userId="eb3e3110-2622-43cd-88f0-a4c46bd91734" providerId="ADAL" clId="{683E2D46-7D7D-9944-B39D-43A351AABBD6}" dt="2024-06-18T09:42:37.204" v="24"/>
        <pc:sldMkLst>
          <pc:docMk/>
          <pc:sldMk cId="2023576768" sldId="258"/>
        </pc:sldMkLst>
      </pc:sldChg>
      <pc:sldChg chg="setBg">
        <pc:chgData name="Niloofar Hosseini" userId="eb3e3110-2622-43cd-88f0-a4c46bd91734" providerId="ADAL" clId="{683E2D46-7D7D-9944-B39D-43A351AABBD6}" dt="2024-06-18T09:42:17.228" v="22"/>
        <pc:sldMkLst>
          <pc:docMk/>
          <pc:sldMk cId="3729182023" sldId="259"/>
        </pc:sldMkLst>
      </pc:sldChg>
      <pc:sldChg chg="modSp add mod">
        <pc:chgData name="Niloofar Hosseini" userId="eb3e3110-2622-43cd-88f0-a4c46bd91734" providerId="ADAL" clId="{683E2D46-7D7D-9944-B39D-43A351AABBD6}" dt="2024-06-18T09:47:55.178" v="233" actId="404"/>
        <pc:sldMkLst>
          <pc:docMk/>
          <pc:sldMk cId="1204689490" sldId="260"/>
        </pc:sldMkLst>
        <pc:spChg chg="mod">
          <ac:chgData name="Niloofar Hosseini" userId="eb3e3110-2622-43cd-88f0-a4c46bd91734" providerId="ADAL" clId="{683E2D46-7D7D-9944-B39D-43A351AABBD6}" dt="2024-06-18T09:47:55.178" v="233" actId="404"/>
          <ac:spMkLst>
            <pc:docMk/>
            <pc:sldMk cId="1204689490" sldId="260"/>
            <ac:spMk id="5" creationId="{5F6161C1-65C0-4F37-9706-ED7C44027806}"/>
          </ac:spMkLst>
        </pc:spChg>
      </pc:sldChg>
      <pc:sldChg chg="modSp add mod ord">
        <pc:chgData name="Niloofar Hosseini" userId="eb3e3110-2622-43cd-88f0-a4c46bd91734" providerId="ADAL" clId="{683E2D46-7D7D-9944-B39D-43A351AABBD6}" dt="2024-06-18T09:47:38.252" v="230" actId="403"/>
        <pc:sldMkLst>
          <pc:docMk/>
          <pc:sldMk cId="4063896736" sldId="261"/>
        </pc:sldMkLst>
        <pc:spChg chg="mod">
          <ac:chgData name="Niloofar Hosseini" userId="eb3e3110-2622-43cd-88f0-a4c46bd91734" providerId="ADAL" clId="{683E2D46-7D7D-9944-B39D-43A351AABBD6}" dt="2024-06-18T09:47:38.252" v="230" actId="403"/>
          <ac:spMkLst>
            <pc:docMk/>
            <pc:sldMk cId="4063896736" sldId="261"/>
            <ac:spMk id="5" creationId="{5F6161C1-65C0-4F37-9706-ED7C44027806}"/>
          </ac:spMkLst>
        </pc:spChg>
      </pc:sldChg>
      <pc:sldMasterChg chg="setBg modSldLayout">
        <pc:chgData name="Niloofar Hosseini" userId="eb3e3110-2622-43cd-88f0-a4c46bd91734" providerId="ADAL" clId="{683E2D46-7D7D-9944-B39D-43A351AABBD6}" dt="2024-06-18T09:42:11.331" v="20"/>
        <pc:sldMasterMkLst>
          <pc:docMk/>
          <pc:sldMasterMk cId="2020186706" sldId="2147483648"/>
        </pc:sldMasterMkLst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3350293025" sldId="2147483649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4223847697" sldId="2147483650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3922831251" sldId="2147483651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2351771054" sldId="2147483652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3455273944" sldId="2147483653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3501592740" sldId="2147483654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223424602" sldId="2147483655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3139894081" sldId="2147483656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3791198021" sldId="2147483657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4179130979" sldId="2147483658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417311531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6C29C-82C9-4A09-AB69-C4F1D87E5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F83EB-BE77-410D-B800-91E27F832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CEB05-8A6D-4585-92F5-E72C3C8D9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4EF96-EFD3-463D-B2C4-E4ADECCF6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52AC1-38DF-4E8C-B9AB-497E861C3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29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AD9E8-935E-48E3-A943-15735548E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66E37A-C9F8-42F1-8E54-EA6888839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21729-6E8C-42A5-8F83-4BF137677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30AF3-997A-4208-9838-652DE375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A4B6C-C944-47EC-982D-23E20F965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13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F94B77-6EFC-49C4-89C3-1C294AC0E4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DB54AB-884C-4C84-910C-74B29BBF1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B0E9A-4990-481F-89CB-AE1E9C103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770CB-5FD9-4EE8-8EED-7932100B4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AB98F-9010-438D-A10B-CB6F889FC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11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32BE8-8D2C-4AEB-99E4-8A0A3ECD4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AC5B3-F35B-4484-861D-3E94110E5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E708B-B912-44D9-AC01-A3D5115C8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F4B13-7D57-4284-A2D0-AD4F5553C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2086C-978C-40F3-B0FA-6AEB156C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847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37811-A321-4B5F-8A76-0B8E47076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CB21C-92C2-48EE-9EC8-E0CED0CF7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59F2E-E957-48D3-BFB8-A74B0AF88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728FC-E566-4D32-AD9A-7217FF642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B5A69-A0F1-45C1-8652-206A697A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83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FC77E-1FF8-4A54-A2C0-7F0F81326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A41F7-2044-4E08-9A4B-11947A30C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CDF56-D838-4DBE-9092-081626CD1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B845EA-68ED-40DC-BC00-21D79CD04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C9E827-3B13-4176-8A70-28A62720E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8C771-5006-42EE-AEF8-861B7030F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77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C114E-8A64-4487-B730-A98D18845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E6FD1-43B1-4368-B976-7D9F025B0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912F61-9A83-41BC-B349-66A8D7B2A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C0A76E-4458-4F3A-BB61-19E47F929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61D9E6-8A89-4D04-BA56-8C591C6298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CD64B8-B15A-4ADB-9D86-DCC73E902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613858-26DF-4431-8FEB-05B8D005E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4CB28E-F580-4730-AAB7-AB3A2B05F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27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A7B90-45A9-4768-A872-1712281D1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453165-A4CD-43AF-A5C5-135D8F5A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FED76D-1F43-4354-9FC5-C9F52CA0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8065AA-2A4D-4A54-BFCD-6275364C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59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4E2B8-1AB8-4918-9BB0-0DABFC559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62639-71BE-4F71-B3A7-DDAD62753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35430-1131-44ED-8763-5612955B5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2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369E8-3FFC-4F2E-996D-8A531B201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F6918-436D-4B52-89E4-4FA27E6C2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04873F-0C55-46E5-997E-2879CA8C1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5971C2-1789-4D2B-83DF-1360D9E45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53B98-803A-4D96-AF08-F80EA687C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AC876-FB63-49A7-B01C-DED7602D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89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032AF-FD1C-41C9-841E-CCEBD9739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F04DA1-575C-4ADD-93AE-922EB4D7C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32DBC-5AB8-43AA-93D2-0CE04FB44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077B0-5E41-4FD3-A9C2-82C9225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3753C-DBE0-4B44-BA2C-7CD1D338C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094EE-C339-4C85-8631-1A7E9A605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19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4C0890-6EE8-40BB-BA61-5E707D1D9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07675-7C45-4B94-BA86-6ACC4075A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51044-1A64-450D-B62C-6C1ED20F2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706B4-88A7-4FD8-BE25-BF388AA4F8C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71820-D5D1-41BD-A114-1AF251E521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DBA77-910E-4A9D-8432-2E6474F09A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18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918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6161C1-65C0-4F37-9706-ED7C44027806}"/>
              </a:ext>
            </a:extLst>
          </p:cNvPr>
          <p:cNvSpPr/>
          <p:nvPr/>
        </p:nvSpPr>
        <p:spPr>
          <a:xfrm>
            <a:off x="1" y="0"/>
            <a:ext cx="12192000" cy="719472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قوت و جلال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حمد و سپاس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۳)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626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6161C1-65C0-4F37-9706-ED7C44027806}"/>
              </a:ext>
            </a:extLst>
          </p:cNvPr>
          <p:cNvSpPr/>
          <p:nvPr/>
        </p:nvSpPr>
        <p:spPr>
          <a:xfrm>
            <a:off x="1" y="0"/>
            <a:ext cx="12192000" cy="719472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تسبیحت</a:t>
            </a:r>
            <a:r>
              <a:rPr lang="fa-IR" sz="54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خوانیم خدای </a:t>
            </a:r>
            <a:r>
              <a:rPr lang="fa-IR" sz="540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آسِمانی</a:t>
            </a: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0468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6161C1-65C0-4F37-9706-ED7C44027806}"/>
              </a:ext>
            </a:extLst>
          </p:cNvPr>
          <p:cNvSpPr/>
          <p:nvPr/>
        </p:nvSpPr>
        <p:spPr>
          <a:xfrm>
            <a:off x="1" y="0"/>
            <a:ext cx="12192000" cy="710239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 قدیر قادر </a:t>
            </a:r>
            <a:r>
              <a:rPr lang="fa-IR" sz="44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مطلق</a:t>
            </a:r>
            <a:endParaRPr lang="fa-IR" sz="44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نامت مبارک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چون خداوند ما مسیحا سلطنت می کند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3896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3576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33</Words>
  <Application>Microsoft Macintosh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2020-10-13T16:39:41Z</dcterms:created>
  <dcterms:modified xsi:type="dcterms:W3CDTF">2024-06-18T09:48:10Z</dcterms:modified>
</cp:coreProperties>
</file>