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62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7F4B665A-5816-E442-A7D5-DEF0C19D6FD1}"/>
    <pc:docChg chg="undo custSel addSld modSld sldOrd modMainMaster">
      <pc:chgData name="Niloofar Hosseini" userId="eb3e3110-2622-43cd-88f0-a4c46bd91734" providerId="ADAL" clId="{7F4B665A-5816-E442-A7D5-DEF0C19D6FD1}" dt="2024-05-22T16:13:21.752" v="241" actId="403"/>
      <pc:docMkLst>
        <pc:docMk/>
      </pc:docMkLst>
      <pc:sldChg chg="addSp delSp modSp mod setBg">
        <pc:chgData name="Niloofar Hosseini" userId="eb3e3110-2622-43cd-88f0-a4c46bd91734" providerId="ADAL" clId="{7F4B665A-5816-E442-A7D5-DEF0C19D6FD1}" dt="2024-05-22T16:10:36.694" v="97"/>
        <pc:sldMkLst>
          <pc:docMk/>
          <pc:sldMk cId="1505967676" sldId="256"/>
        </pc:sldMkLst>
        <pc:spChg chg="add del mod">
          <ac:chgData name="Niloofar Hosseini" userId="eb3e3110-2622-43cd-88f0-a4c46bd91734" providerId="ADAL" clId="{7F4B665A-5816-E442-A7D5-DEF0C19D6FD1}" dt="2024-05-22T16:10:36.694" v="97"/>
          <ac:spMkLst>
            <pc:docMk/>
            <pc:sldMk cId="1505967676" sldId="256"/>
            <ac:spMk id="2" creationId="{3644C5E4-183A-2468-1147-9822DE5893BA}"/>
          </ac:spMkLst>
        </pc:spChg>
        <pc:spChg chg="mod">
          <ac:chgData name="Niloofar Hosseini" userId="eb3e3110-2622-43cd-88f0-a4c46bd91734" providerId="ADAL" clId="{7F4B665A-5816-E442-A7D5-DEF0C19D6FD1}" dt="2024-05-22T16:10:31.084" v="95" actId="20577"/>
          <ac:spMkLst>
            <pc:docMk/>
            <pc:sldMk cId="1505967676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7F4B665A-5816-E442-A7D5-DEF0C19D6FD1}" dt="2024-05-22T16:12:05.434" v="206" actId="403"/>
        <pc:sldMkLst>
          <pc:docMk/>
          <pc:sldMk cId="3141147750" sldId="257"/>
        </pc:sldMkLst>
        <pc:spChg chg="mod">
          <ac:chgData name="Niloofar Hosseini" userId="eb3e3110-2622-43cd-88f0-a4c46bd91734" providerId="ADAL" clId="{7F4B665A-5816-E442-A7D5-DEF0C19D6FD1}" dt="2024-05-22T16:12:05.434" v="206" actId="403"/>
          <ac:spMkLst>
            <pc:docMk/>
            <pc:sldMk cId="3141147750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7F4B665A-5816-E442-A7D5-DEF0C19D6FD1}" dt="2024-05-22T16:12:11.914" v="208" actId="20577"/>
        <pc:sldMkLst>
          <pc:docMk/>
          <pc:sldMk cId="1775370777" sldId="258"/>
        </pc:sldMkLst>
        <pc:spChg chg="mod">
          <ac:chgData name="Niloofar Hosseini" userId="eb3e3110-2622-43cd-88f0-a4c46bd91734" providerId="ADAL" clId="{7F4B665A-5816-E442-A7D5-DEF0C19D6FD1}" dt="2024-05-22T16:12:11.914" v="208" actId="20577"/>
          <ac:spMkLst>
            <pc:docMk/>
            <pc:sldMk cId="1775370777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7F4B665A-5816-E442-A7D5-DEF0C19D6FD1}" dt="2024-05-22T16:13:21.752" v="241" actId="403"/>
        <pc:sldMkLst>
          <pc:docMk/>
          <pc:sldMk cId="1215882288" sldId="259"/>
        </pc:sldMkLst>
        <pc:spChg chg="mod">
          <ac:chgData name="Niloofar Hosseini" userId="eb3e3110-2622-43cd-88f0-a4c46bd91734" providerId="ADAL" clId="{7F4B665A-5816-E442-A7D5-DEF0C19D6FD1}" dt="2024-05-22T16:13:21.752" v="241" actId="403"/>
          <ac:spMkLst>
            <pc:docMk/>
            <pc:sldMk cId="1215882288" sldId="259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7F4B665A-5816-E442-A7D5-DEF0C19D6FD1}" dt="2024-05-22T16:09:19.376" v="8"/>
        <pc:sldMkLst>
          <pc:docMk/>
          <pc:sldMk cId="1731412420" sldId="260"/>
        </pc:sldMkLst>
      </pc:sldChg>
      <pc:sldChg chg="setBg">
        <pc:chgData name="Niloofar Hosseini" userId="eb3e3110-2622-43cd-88f0-a4c46bd91734" providerId="ADAL" clId="{7F4B665A-5816-E442-A7D5-DEF0C19D6FD1}" dt="2024-05-22T16:09:16.500" v="6"/>
        <pc:sldMkLst>
          <pc:docMk/>
          <pc:sldMk cId="997331234" sldId="261"/>
        </pc:sldMkLst>
      </pc:sldChg>
      <pc:sldChg chg="add ord">
        <pc:chgData name="Niloofar Hosseini" userId="eb3e3110-2622-43cd-88f0-a4c46bd91734" providerId="ADAL" clId="{7F4B665A-5816-E442-A7D5-DEF0C19D6FD1}" dt="2024-05-22T16:11:24.303" v="185" actId="20578"/>
        <pc:sldMkLst>
          <pc:docMk/>
          <pc:sldMk cId="2895151316" sldId="262"/>
        </pc:sldMkLst>
      </pc:sldChg>
      <pc:sldMasterChg chg="setBg modSldLayout">
        <pc:chgData name="Niloofar Hosseini" userId="eb3e3110-2622-43cd-88f0-a4c46bd91734" providerId="ADAL" clId="{7F4B665A-5816-E442-A7D5-DEF0C19D6FD1}" dt="2024-05-22T16:09:11.820" v="4"/>
        <pc:sldMasterMkLst>
          <pc:docMk/>
          <pc:sldMasterMk cId="951966064" sldId="2147483648"/>
        </pc:sldMasterMkLst>
        <pc:sldLayoutChg chg="setBg">
          <pc:chgData name="Niloofar Hosseini" userId="eb3e3110-2622-43cd-88f0-a4c46bd91734" providerId="ADAL" clId="{7F4B665A-5816-E442-A7D5-DEF0C19D6FD1}" dt="2024-05-22T16:09:11.820" v="4"/>
          <pc:sldLayoutMkLst>
            <pc:docMk/>
            <pc:sldMasterMk cId="951966064" sldId="2147483648"/>
            <pc:sldLayoutMk cId="1838521134" sldId="2147483649"/>
          </pc:sldLayoutMkLst>
        </pc:sldLayoutChg>
        <pc:sldLayoutChg chg="setBg">
          <pc:chgData name="Niloofar Hosseini" userId="eb3e3110-2622-43cd-88f0-a4c46bd91734" providerId="ADAL" clId="{7F4B665A-5816-E442-A7D5-DEF0C19D6FD1}" dt="2024-05-22T16:09:11.820" v="4"/>
          <pc:sldLayoutMkLst>
            <pc:docMk/>
            <pc:sldMasterMk cId="951966064" sldId="2147483648"/>
            <pc:sldLayoutMk cId="3117702765" sldId="2147483650"/>
          </pc:sldLayoutMkLst>
        </pc:sldLayoutChg>
        <pc:sldLayoutChg chg="setBg">
          <pc:chgData name="Niloofar Hosseini" userId="eb3e3110-2622-43cd-88f0-a4c46bd91734" providerId="ADAL" clId="{7F4B665A-5816-E442-A7D5-DEF0C19D6FD1}" dt="2024-05-22T16:09:11.820" v="4"/>
          <pc:sldLayoutMkLst>
            <pc:docMk/>
            <pc:sldMasterMk cId="951966064" sldId="2147483648"/>
            <pc:sldLayoutMk cId="1889516965" sldId="2147483651"/>
          </pc:sldLayoutMkLst>
        </pc:sldLayoutChg>
        <pc:sldLayoutChg chg="setBg">
          <pc:chgData name="Niloofar Hosseini" userId="eb3e3110-2622-43cd-88f0-a4c46bd91734" providerId="ADAL" clId="{7F4B665A-5816-E442-A7D5-DEF0C19D6FD1}" dt="2024-05-22T16:09:11.820" v="4"/>
          <pc:sldLayoutMkLst>
            <pc:docMk/>
            <pc:sldMasterMk cId="951966064" sldId="2147483648"/>
            <pc:sldLayoutMk cId="1898126620" sldId="2147483652"/>
          </pc:sldLayoutMkLst>
        </pc:sldLayoutChg>
        <pc:sldLayoutChg chg="setBg">
          <pc:chgData name="Niloofar Hosseini" userId="eb3e3110-2622-43cd-88f0-a4c46bd91734" providerId="ADAL" clId="{7F4B665A-5816-E442-A7D5-DEF0C19D6FD1}" dt="2024-05-22T16:09:11.820" v="4"/>
          <pc:sldLayoutMkLst>
            <pc:docMk/>
            <pc:sldMasterMk cId="951966064" sldId="2147483648"/>
            <pc:sldLayoutMk cId="602376458" sldId="2147483653"/>
          </pc:sldLayoutMkLst>
        </pc:sldLayoutChg>
        <pc:sldLayoutChg chg="setBg">
          <pc:chgData name="Niloofar Hosseini" userId="eb3e3110-2622-43cd-88f0-a4c46bd91734" providerId="ADAL" clId="{7F4B665A-5816-E442-A7D5-DEF0C19D6FD1}" dt="2024-05-22T16:09:11.820" v="4"/>
          <pc:sldLayoutMkLst>
            <pc:docMk/>
            <pc:sldMasterMk cId="951966064" sldId="2147483648"/>
            <pc:sldLayoutMk cId="972722199" sldId="2147483654"/>
          </pc:sldLayoutMkLst>
        </pc:sldLayoutChg>
        <pc:sldLayoutChg chg="setBg">
          <pc:chgData name="Niloofar Hosseini" userId="eb3e3110-2622-43cd-88f0-a4c46bd91734" providerId="ADAL" clId="{7F4B665A-5816-E442-A7D5-DEF0C19D6FD1}" dt="2024-05-22T16:09:11.820" v="4"/>
          <pc:sldLayoutMkLst>
            <pc:docMk/>
            <pc:sldMasterMk cId="951966064" sldId="2147483648"/>
            <pc:sldLayoutMk cId="2564664066" sldId="2147483655"/>
          </pc:sldLayoutMkLst>
        </pc:sldLayoutChg>
        <pc:sldLayoutChg chg="setBg">
          <pc:chgData name="Niloofar Hosseini" userId="eb3e3110-2622-43cd-88f0-a4c46bd91734" providerId="ADAL" clId="{7F4B665A-5816-E442-A7D5-DEF0C19D6FD1}" dt="2024-05-22T16:09:11.820" v="4"/>
          <pc:sldLayoutMkLst>
            <pc:docMk/>
            <pc:sldMasterMk cId="951966064" sldId="2147483648"/>
            <pc:sldLayoutMk cId="1683098627" sldId="2147483656"/>
          </pc:sldLayoutMkLst>
        </pc:sldLayoutChg>
        <pc:sldLayoutChg chg="setBg">
          <pc:chgData name="Niloofar Hosseini" userId="eb3e3110-2622-43cd-88f0-a4c46bd91734" providerId="ADAL" clId="{7F4B665A-5816-E442-A7D5-DEF0C19D6FD1}" dt="2024-05-22T16:09:11.820" v="4"/>
          <pc:sldLayoutMkLst>
            <pc:docMk/>
            <pc:sldMasterMk cId="951966064" sldId="2147483648"/>
            <pc:sldLayoutMk cId="2694304991" sldId="2147483657"/>
          </pc:sldLayoutMkLst>
        </pc:sldLayoutChg>
        <pc:sldLayoutChg chg="setBg">
          <pc:chgData name="Niloofar Hosseini" userId="eb3e3110-2622-43cd-88f0-a4c46bd91734" providerId="ADAL" clId="{7F4B665A-5816-E442-A7D5-DEF0C19D6FD1}" dt="2024-05-22T16:09:11.820" v="4"/>
          <pc:sldLayoutMkLst>
            <pc:docMk/>
            <pc:sldMasterMk cId="951966064" sldId="2147483648"/>
            <pc:sldLayoutMk cId="2360816658" sldId="2147483658"/>
          </pc:sldLayoutMkLst>
        </pc:sldLayoutChg>
        <pc:sldLayoutChg chg="setBg">
          <pc:chgData name="Niloofar Hosseini" userId="eb3e3110-2622-43cd-88f0-a4c46bd91734" providerId="ADAL" clId="{7F4B665A-5816-E442-A7D5-DEF0C19D6FD1}" dt="2024-05-22T16:09:11.820" v="4"/>
          <pc:sldLayoutMkLst>
            <pc:docMk/>
            <pc:sldMasterMk cId="951966064" sldId="2147483648"/>
            <pc:sldLayoutMk cId="301492118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52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0816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4921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70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9516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812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2376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72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4664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3098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4304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3CC7-53D0-478F-B44D-B278E548559E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196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733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است نام تو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596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8075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همراه با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ملائک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سراید جانم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تویی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همراه با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ملائک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سرایم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بهرت</a:t>
            </a: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41147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است نام تو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95151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2539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روح خدا پر ساز کلیسا را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با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روغنت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مسح کن جان ما را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روح خدا لمس کن قلب ما را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با 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آتشت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 تقدیس کن جان ما را</a:t>
            </a: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5370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8947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در نزد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تختت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سرایم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بهرت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تویی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15882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1412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79</Words>
  <Application>Microsoft Macintosh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4</cp:revision>
  <dcterms:created xsi:type="dcterms:W3CDTF">2019-11-05T19:38:49Z</dcterms:created>
  <dcterms:modified xsi:type="dcterms:W3CDTF">2024-05-22T16:13:26Z</dcterms:modified>
</cp:coreProperties>
</file>