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9"/>
    <p:restoredTop sz="94719"/>
  </p:normalViewPr>
  <p:slideViewPr>
    <p:cSldViewPr snapToGrid="0" snapToObjects="1">
      <p:cViewPr varScale="1">
        <p:scale>
          <a:sx n="132" d="100"/>
          <a:sy n="132" d="100"/>
        </p:scale>
        <p:origin x="192" y="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39E78638-FF80-F147-9C2B-B03D3D79D773}"/>
    <pc:docChg chg="addSld delSld modSld modMainMaster">
      <pc:chgData name="Niloofar Hosseini" userId="eb3e3110-2622-43cd-88f0-a4c46bd91734" providerId="ADAL" clId="{39E78638-FF80-F147-9C2B-B03D3D79D773}" dt="2024-06-17T08:32:52.343" v="343" actId="20577"/>
      <pc:docMkLst>
        <pc:docMk/>
      </pc:docMkLst>
      <pc:sldChg chg="setBg">
        <pc:chgData name="Niloofar Hosseini" userId="eb3e3110-2622-43cd-88f0-a4c46bd91734" providerId="ADAL" clId="{39E78638-FF80-F147-9C2B-B03D3D79D773}" dt="2024-06-17T08:29:00.398" v="42"/>
        <pc:sldMkLst>
          <pc:docMk/>
          <pc:sldMk cId="1346483520" sldId="256"/>
        </pc:sldMkLst>
      </pc:sldChg>
      <pc:sldChg chg="setBg">
        <pc:chgData name="Niloofar Hosseini" userId="eb3e3110-2622-43cd-88f0-a4c46bd91734" providerId="ADAL" clId="{39E78638-FF80-F147-9C2B-B03D3D79D773}" dt="2024-06-17T08:29:04.859" v="44"/>
        <pc:sldMkLst>
          <pc:docMk/>
          <pc:sldMk cId="3676214054" sldId="257"/>
        </pc:sldMkLst>
      </pc:sldChg>
      <pc:sldChg chg="del">
        <pc:chgData name="Niloofar Hosseini" userId="eb3e3110-2622-43cd-88f0-a4c46bd91734" providerId="ADAL" clId="{39E78638-FF80-F147-9C2B-B03D3D79D773}" dt="2024-06-17T08:31:19.297" v="166" actId="2696"/>
        <pc:sldMkLst>
          <pc:docMk/>
          <pc:sldMk cId="1908945023" sldId="258"/>
        </pc:sldMkLst>
      </pc:sldChg>
      <pc:sldChg chg="modSp del mod">
        <pc:chgData name="Niloofar Hosseini" userId="eb3e3110-2622-43cd-88f0-a4c46bd91734" providerId="ADAL" clId="{39E78638-FF80-F147-9C2B-B03D3D79D773}" dt="2024-06-17T08:31:23.976" v="169" actId="2696"/>
        <pc:sldMkLst>
          <pc:docMk/>
          <pc:sldMk cId="2290121835" sldId="259"/>
        </pc:sldMkLst>
        <pc:spChg chg="mod">
          <ac:chgData name="Niloofar Hosseini" userId="eb3e3110-2622-43cd-88f0-a4c46bd91734" providerId="ADAL" clId="{39E78638-FF80-F147-9C2B-B03D3D79D773}" dt="2024-06-17T08:31:22.581" v="168" actId="1076"/>
          <ac:spMkLst>
            <pc:docMk/>
            <pc:sldMk cId="2290121835" sldId="259"/>
            <ac:spMk id="2" creationId="{439169AB-411D-344E-8543-69B722B449A4}"/>
          </ac:spMkLst>
        </pc:spChg>
      </pc:sldChg>
      <pc:sldChg chg="del">
        <pc:chgData name="Niloofar Hosseini" userId="eb3e3110-2622-43cd-88f0-a4c46bd91734" providerId="ADAL" clId="{39E78638-FF80-F147-9C2B-B03D3D79D773}" dt="2024-06-17T08:31:24.287" v="170" actId="2696"/>
        <pc:sldMkLst>
          <pc:docMk/>
          <pc:sldMk cId="2517397497" sldId="260"/>
        </pc:sldMkLst>
      </pc:sldChg>
      <pc:sldChg chg="del">
        <pc:chgData name="Niloofar Hosseini" userId="eb3e3110-2622-43cd-88f0-a4c46bd91734" providerId="ADAL" clId="{39E78638-FF80-F147-9C2B-B03D3D79D773}" dt="2024-06-17T08:31:24.411" v="171" actId="2696"/>
        <pc:sldMkLst>
          <pc:docMk/>
          <pc:sldMk cId="4190002423" sldId="261"/>
        </pc:sldMkLst>
      </pc:sldChg>
      <pc:sldChg chg="del">
        <pc:chgData name="Niloofar Hosseini" userId="eb3e3110-2622-43cd-88f0-a4c46bd91734" providerId="ADAL" clId="{39E78638-FF80-F147-9C2B-B03D3D79D773}" dt="2024-06-17T08:31:24.814" v="172" actId="2696"/>
        <pc:sldMkLst>
          <pc:docMk/>
          <pc:sldMk cId="440565462" sldId="262"/>
        </pc:sldMkLst>
      </pc:sldChg>
      <pc:sldChg chg="del">
        <pc:chgData name="Niloofar Hosseini" userId="eb3e3110-2622-43cd-88f0-a4c46bd91734" providerId="ADAL" clId="{39E78638-FF80-F147-9C2B-B03D3D79D773}" dt="2024-06-17T08:31:25.624" v="173" actId="2696"/>
        <pc:sldMkLst>
          <pc:docMk/>
          <pc:sldMk cId="2237030764" sldId="263"/>
        </pc:sldMkLst>
      </pc:sldChg>
      <pc:sldChg chg="addSp delSp modSp mod setBg">
        <pc:chgData name="Niloofar Hosseini" userId="eb3e3110-2622-43cd-88f0-a4c46bd91734" providerId="ADAL" clId="{39E78638-FF80-F147-9C2B-B03D3D79D773}" dt="2024-06-17T08:31:13.667" v="165"/>
        <pc:sldMkLst>
          <pc:docMk/>
          <pc:sldMk cId="1379093119" sldId="266"/>
        </pc:sldMkLst>
        <pc:spChg chg="mod">
          <ac:chgData name="Niloofar Hosseini" userId="eb3e3110-2622-43cd-88f0-a4c46bd91734" providerId="ADAL" clId="{39E78638-FF80-F147-9C2B-B03D3D79D773}" dt="2024-06-17T08:31:11.026" v="163" actId="255"/>
          <ac:spMkLst>
            <pc:docMk/>
            <pc:sldMk cId="1379093119" sldId="266"/>
            <ac:spMk id="2" creationId="{0D3B7FAE-2616-F446-839B-E787A9D39DF0}"/>
          </ac:spMkLst>
        </pc:spChg>
        <pc:spChg chg="add del mod">
          <ac:chgData name="Niloofar Hosseini" userId="eb3e3110-2622-43cd-88f0-a4c46bd91734" providerId="ADAL" clId="{39E78638-FF80-F147-9C2B-B03D3D79D773}" dt="2024-06-17T08:31:13.667" v="165"/>
          <ac:spMkLst>
            <pc:docMk/>
            <pc:sldMk cId="1379093119" sldId="266"/>
            <ac:spMk id="3" creationId="{8FA6190F-EED7-1B10-316E-31F1BB399A6F}"/>
          </ac:spMkLst>
        </pc:spChg>
      </pc:sldChg>
      <pc:sldChg chg="modSp add mod">
        <pc:chgData name="Niloofar Hosseini" userId="eb3e3110-2622-43cd-88f0-a4c46bd91734" providerId="ADAL" clId="{39E78638-FF80-F147-9C2B-B03D3D79D773}" dt="2024-06-17T08:31:52.574" v="209" actId="20577"/>
        <pc:sldMkLst>
          <pc:docMk/>
          <pc:sldMk cId="161883003" sldId="267"/>
        </pc:sldMkLst>
        <pc:spChg chg="mod">
          <ac:chgData name="Niloofar Hosseini" userId="eb3e3110-2622-43cd-88f0-a4c46bd91734" providerId="ADAL" clId="{39E78638-FF80-F147-9C2B-B03D3D79D773}" dt="2024-06-17T08:31:52.574" v="209" actId="20577"/>
          <ac:spMkLst>
            <pc:docMk/>
            <pc:sldMk cId="161883003" sldId="267"/>
            <ac:spMk id="2" creationId="{0D3B7FAE-2616-F446-839B-E787A9D39DF0}"/>
          </ac:spMkLst>
        </pc:spChg>
      </pc:sldChg>
      <pc:sldChg chg="modSp add mod">
        <pc:chgData name="Niloofar Hosseini" userId="eb3e3110-2622-43cd-88f0-a4c46bd91734" providerId="ADAL" clId="{39E78638-FF80-F147-9C2B-B03D3D79D773}" dt="2024-06-17T08:32:26.485" v="293" actId="20577"/>
        <pc:sldMkLst>
          <pc:docMk/>
          <pc:sldMk cId="2810494668" sldId="268"/>
        </pc:sldMkLst>
        <pc:spChg chg="mod">
          <ac:chgData name="Niloofar Hosseini" userId="eb3e3110-2622-43cd-88f0-a4c46bd91734" providerId="ADAL" clId="{39E78638-FF80-F147-9C2B-B03D3D79D773}" dt="2024-06-17T08:32:26.485" v="293" actId="20577"/>
          <ac:spMkLst>
            <pc:docMk/>
            <pc:sldMk cId="2810494668" sldId="268"/>
            <ac:spMk id="2" creationId="{0D3B7FAE-2616-F446-839B-E787A9D39DF0}"/>
          </ac:spMkLst>
        </pc:spChg>
      </pc:sldChg>
      <pc:sldChg chg="modSp add mod replId">
        <pc:chgData name="Niloofar Hosseini" userId="eb3e3110-2622-43cd-88f0-a4c46bd91734" providerId="ADAL" clId="{39E78638-FF80-F147-9C2B-B03D3D79D773}" dt="2024-06-17T08:32:33.062" v="299" actId="20577"/>
        <pc:sldMkLst>
          <pc:docMk/>
          <pc:sldMk cId="3263270738" sldId="269"/>
        </pc:sldMkLst>
        <pc:spChg chg="mod">
          <ac:chgData name="Niloofar Hosseini" userId="eb3e3110-2622-43cd-88f0-a4c46bd91734" providerId="ADAL" clId="{39E78638-FF80-F147-9C2B-B03D3D79D773}" dt="2024-06-17T08:32:33.062" v="299" actId="20577"/>
          <ac:spMkLst>
            <pc:docMk/>
            <pc:sldMk cId="3263270738" sldId="269"/>
            <ac:spMk id="2" creationId="{0D3B7FAE-2616-F446-839B-E787A9D39DF0}"/>
          </ac:spMkLst>
        </pc:spChg>
      </pc:sldChg>
      <pc:sldChg chg="modSp add mod">
        <pc:chgData name="Niloofar Hosseini" userId="eb3e3110-2622-43cd-88f0-a4c46bd91734" providerId="ADAL" clId="{39E78638-FF80-F147-9C2B-B03D3D79D773}" dt="2024-06-17T08:32:52.343" v="343" actId="20577"/>
        <pc:sldMkLst>
          <pc:docMk/>
          <pc:sldMk cId="1556697843" sldId="270"/>
        </pc:sldMkLst>
        <pc:spChg chg="mod">
          <ac:chgData name="Niloofar Hosseini" userId="eb3e3110-2622-43cd-88f0-a4c46bd91734" providerId="ADAL" clId="{39E78638-FF80-F147-9C2B-B03D3D79D773}" dt="2024-06-17T08:32:52.343" v="343" actId="20577"/>
          <ac:spMkLst>
            <pc:docMk/>
            <pc:sldMk cId="1556697843" sldId="270"/>
            <ac:spMk id="2" creationId="{0D3B7FAE-2616-F446-839B-E787A9D39DF0}"/>
          </ac:spMkLst>
        </pc:spChg>
      </pc:sldChg>
      <pc:sldMasterChg chg="setBg modSldLayout">
        <pc:chgData name="Niloofar Hosseini" userId="eb3e3110-2622-43cd-88f0-a4c46bd91734" providerId="ADAL" clId="{39E78638-FF80-F147-9C2B-B03D3D79D773}" dt="2024-06-17T08:28:54.590" v="40"/>
        <pc:sldMasterMkLst>
          <pc:docMk/>
          <pc:sldMasterMk cId="1460115592" sldId="2147483648"/>
        </pc:sldMasterMkLst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3596054162" sldId="2147483649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2557986529" sldId="2147483650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1635901224" sldId="2147483651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4037028758" sldId="2147483652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2101121924" sldId="2147483653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751372063" sldId="2147483654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4037965264" sldId="2147483655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202583750" sldId="2147483656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2870648086" sldId="2147483657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3386635222" sldId="2147483658"/>
          </pc:sldLayoutMkLst>
        </pc:sldLayoutChg>
        <pc:sldLayoutChg chg="setBg">
          <pc:chgData name="Niloofar Hosseini" userId="eb3e3110-2622-43cd-88f0-a4c46bd91734" providerId="ADAL" clId="{39E78638-FF80-F147-9C2B-B03D3D79D773}" dt="2024-06-17T08:28:54.590" v="40"/>
          <pc:sldLayoutMkLst>
            <pc:docMk/>
            <pc:sldMasterMk cId="1460115592" sldId="2147483648"/>
            <pc:sldLayoutMk cId="257138044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81860-D6E4-BC41-9013-D3417ED9922E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EBDF-C8B4-DF4E-AAA9-0F3027B7B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7EBDF-C8B4-DF4E-AAA9-0F3027B7B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7EBDF-C8B4-DF4E-AAA9-0F3027B7B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7EBDF-C8B4-DF4E-AAA9-0F3027B7B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83D8-CF70-4B46-A77F-8B2031A3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3DC0F-A44C-4843-BF45-7082C698C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47CA7-7D7C-AC47-93CE-341A73F1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248D4-AA95-A147-869D-BF99951B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4DC9-32C3-714F-AED5-93BE1C7D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1C8E-B9C5-D042-8D18-225E1A93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A8142-B07E-8F4F-A4AE-987274425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2896-37D4-D94E-A02C-F9F3B87D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C99D1-34EC-F84D-AF71-F47496B3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D060-306E-4949-83AD-1DC08F5A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297A5-C63F-654F-AF66-2CCDEE3B3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0FB93-CBC2-AA4B-843E-CE0D4E00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3DF68-BC16-E547-A8E5-BA03D722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29D93-D98B-3640-A52E-B0AA55A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47F6-4814-1A43-8782-A92133D0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4739-84F8-7745-94C9-578011E2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9B01-A1D9-1748-BA3A-FA00E5485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0F830-5948-394C-BDCA-661EDFF8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362A2-5AA7-794F-A1E3-434C663A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5D72-61A9-FA44-9C46-F304F6FA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DBE7-9E7F-0B47-B3EF-F46B8614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27E4-806A-7F42-9BD9-361145F3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B80F-9B89-074D-AA1C-686ACA83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2405-F0CF-6E48-B6CD-4E475798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E7AE-1A80-0D42-AEFB-E5AFDDD2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20B3-7C2E-1C4C-8FF9-90F33D48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83D6-8C93-0847-B565-599EE0773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26E8E-744C-0D45-B5FF-D1F00CA2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70BD2-86FE-164A-BEFB-6E145075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46303-F4E0-854A-85B1-EEC928D7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10DBF-BC4D-374A-917F-0898FCBB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5C44-6395-9D42-8522-F1B82FF3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21670-B7A7-4E49-8D9D-0916E9EB0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FF6CA-44BC-BB4B-8C92-99371506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846A6-AE8D-B546-8253-C2DDB285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563D-5C2E-A040-9619-217DCD4F6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5D4A7-2E3A-A541-9067-97EE834C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49E44-2BB3-9E4A-AF2B-DED85121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F38A5-8E08-8D44-9404-AFF31B7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9EBA-CA6E-8542-B63E-E7F10D27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4E7E9-686A-964B-AD8E-A6BD3BA3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88F47-47EC-E048-BC38-57E03F89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9FFF5-96C4-CE44-9D88-DD4927F9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A8DD5-23B5-134C-90FB-34F785EB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C19B5-EDC4-1E46-8277-B4C4EABA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CCE28-3A9D-FE41-9695-F7B55545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F6A9-C678-B543-83B2-878D63B1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BE41-E33F-1349-BBFA-99C64038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A0590-873A-8948-9176-02BABEE68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B041B-D3A8-C045-A427-41766476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9A730-04C3-B348-B5D6-3CCEDBFA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5088E-7419-C948-8D9A-B2A4FDEA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88E-1190-554B-86D3-053B4361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F9550-D042-6642-ABAF-9A79F3DF0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43C7-7E59-B240-BA74-522FAC843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74C3D-A08D-7145-AE14-EE03105F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4BFA0-4F57-6344-8A23-D1B50329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C7A6E-304F-6C46-9BB0-DC3B4BAC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03841-5803-024F-83D9-007ECCB2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636FC-4B26-574D-A429-FE7467A2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B760-8043-D54E-AD1B-8A64C7A30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1D951-84DD-864A-BCDD-7E75270FE908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35D9-FB25-914B-A039-5D90B9801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FB4-D354-F447-AEDC-F48C12A71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03A0-7F20-3242-BDE3-9731AB62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A776D49-A4CC-9243-93CE-9CEE398D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B7FAE-2616-F446-839B-E787A9D39DF0}"/>
              </a:ext>
            </a:extLst>
          </p:cNvPr>
          <p:cNvSpPr/>
          <p:nvPr/>
        </p:nvSpPr>
        <p:spPr>
          <a:xfrm>
            <a:off x="0" y="0"/>
            <a:ext cx="12192000" cy="71774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فرشتگان گرداگرد تخت 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ایستاده‌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اند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در حضورت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می‌پرستند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کلام زنده را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چو بینند حضورت را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909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B7FAE-2616-F446-839B-E787A9D39DF0}"/>
              </a:ext>
            </a:extLst>
          </p:cNvPr>
          <p:cNvSpPr/>
          <p:nvPr/>
        </p:nvSpPr>
        <p:spPr>
          <a:xfrm>
            <a:off x="0" y="0"/>
            <a:ext cx="12192000" cy="68901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endParaRPr lang="fa-IR" sz="6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است شاه ما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88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B7FAE-2616-F446-839B-E787A9D39DF0}"/>
              </a:ext>
            </a:extLst>
          </p:cNvPr>
          <p:cNvSpPr/>
          <p:nvPr/>
        </p:nvSpPr>
        <p:spPr>
          <a:xfrm>
            <a:off x="0" y="0"/>
            <a:ext cx="12192000" cy="71774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ایمانداران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در جلال تو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نزد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پاهایت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زانو زنند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تمام خلقت بر روی زمین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فروتن شوند 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نزدت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49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B7FAE-2616-F446-839B-E787A9D39DF0}"/>
              </a:ext>
            </a:extLst>
          </p:cNvPr>
          <p:cNvSpPr/>
          <p:nvPr/>
        </p:nvSpPr>
        <p:spPr>
          <a:xfrm>
            <a:off x="0" y="0"/>
            <a:ext cx="12192000" cy="68901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گویند </a:t>
            </a: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endParaRPr lang="fa-IR" sz="6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است شاه ما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327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B7FAE-2616-F446-839B-E787A9D39DF0}"/>
              </a:ext>
            </a:extLst>
          </p:cNvPr>
          <p:cNvSpPr/>
          <p:nvPr/>
        </p:nvSpPr>
        <p:spPr>
          <a:xfrm>
            <a:off x="0" y="0"/>
            <a:ext cx="12192000" cy="68901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تو قدوسی تو قدوسی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قدوس</a:t>
            </a: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است شاه ما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A776D49-A4CC-9243-93CE-9CEE398D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</Words>
  <Application>Microsoft Macintosh PowerPoint</Application>
  <PresentationFormat>Widescreen</PresentationFormat>
  <Paragraphs>25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Daniel (Student)</dc:creator>
  <cp:lastModifiedBy>Niloofar Hosseini</cp:lastModifiedBy>
  <cp:revision>3</cp:revision>
  <dcterms:created xsi:type="dcterms:W3CDTF">2019-09-18T16:58:00Z</dcterms:created>
  <dcterms:modified xsi:type="dcterms:W3CDTF">2024-06-17T08:33:01Z</dcterms:modified>
</cp:coreProperties>
</file>