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8352C4-2C41-324B-AE85-A9ECE120AE30}"/>
    <pc:docChg chg="undo custSel addSld delSld modSld modMainMaster">
      <pc:chgData name="Niloofar Hosseini" userId="eb3e3110-2622-43cd-88f0-a4c46bd91734" providerId="ADAL" clId="{4A8352C4-2C41-324B-AE85-A9ECE120AE30}" dt="2024-06-17T14:21:05.404" v="393" actId="20577"/>
      <pc:docMkLst>
        <pc:docMk/>
      </pc:docMkLst>
      <pc:sldChg chg="addSp delSp modSp mod setBg">
        <pc:chgData name="Niloofar Hosseini" userId="eb3e3110-2622-43cd-88f0-a4c46bd91734" providerId="ADAL" clId="{4A8352C4-2C41-324B-AE85-A9ECE120AE30}" dt="2024-06-17T14:20:12.237" v="296" actId="404"/>
        <pc:sldMkLst>
          <pc:docMk/>
          <pc:sldMk cId="3665700033" sldId="256"/>
        </pc:sldMkLst>
        <pc:spChg chg="add del mod">
          <ac:chgData name="Niloofar Hosseini" userId="eb3e3110-2622-43cd-88f0-a4c46bd91734" providerId="ADAL" clId="{4A8352C4-2C41-324B-AE85-A9ECE120AE30}" dt="2024-06-17T14:19:14.710" v="200"/>
          <ac:spMkLst>
            <pc:docMk/>
            <pc:sldMk cId="3665700033" sldId="256"/>
            <ac:spMk id="2" creationId="{67759547-421B-0EB7-0F8D-FC58E6DB3361}"/>
          </ac:spMkLst>
        </pc:spChg>
        <pc:spChg chg="mod">
          <ac:chgData name="Niloofar Hosseini" userId="eb3e3110-2622-43cd-88f0-a4c46bd91734" providerId="ADAL" clId="{4A8352C4-2C41-324B-AE85-A9ECE120AE30}" dt="2024-06-17T14:20:12.237" v="296" actId="404"/>
          <ac:spMkLst>
            <pc:docMk/>
            <pc:sldMk cId="3665700033" sldId="256"/>
            <ac:spMk id="4" creationId="{1E4E3473-6F75-44EF-875A-128C62036AA5}"/>
          </ac:spMkLst>
        </pc:spChg>
      </pc:sldChg>
      <pc:sldChg chg="del">
        <pc:chgData name="Niloofar Hosseini" userId="eb3e3110-2622-43cd-88f0-a4c46bd91734" providerId="ADAL" clId="{4A8352C4-2C41-324B-AE85-A9ECE120AE30}" dt="2024-06-17T14:19:17.683" v="201" actId="2696"/>
        <pc:sldMkLst>
          <pc:docMk/>
          <pc:sldMk cId="869974286" sldId="257"/>
        </pc:sldMkLst>
      </pc:sldChg>
      <pc:sldChg chg="del">
        <pc:chgData name="Niloofar Hosseini" userId="eb3e3110-2622-43cd-88f0-a4c46bd91734" providerId="ADAL" clId="{4A8352C4-2C41-324B-AE85-A9ECE120AE30}" dt="2024-06-17T14:19:17.749" v="202" actId="2696"/>
        <pc:sldMkLst>
          <pc:docMk/>
          <pc:sldMk cId="1028869738" sldId="258"/>
        </pc:sldMkLst>
      </pc:sldChg>
      <pc:sldChg chg="del">
        <pc:chgData name="Niloofar Hosseini" userId="eb3e3110-2622-43cd-88f0-a4c46bd91734" providerId="ADAL" clId="{4A8352C4-2C41-324B-AE85-A9ECE120AE30}" dt="2024-06-17T14:19:17.893" v="203" actId="2696"/>
        <pc:sldMkLst>
          <pc:docMk/>
          <pc:sldMk cId="504258022" sldId="259"/>
        </pc:sldMkLst>
      </pc:sldChg>
      <pc:sldChg chg="setBg">
        <pc:chgData name="Niloofar Hosseini" userId="eb3e3110-2622-43cd-88f0-a4c46bd91734" providerId="ADAL" clId="{4A8352C4-2C41-324B-AE85-A9ECE120AE30}" dt="2024-06-17T14:17:12.438" v="6"/>
        <pc:sldMkLst>
          <pc:docMk/>
          <pc:sldMk cId="4170225304" sldId="260"/>
        </pc:sldMkLst>
      </pc:sldChg>
      <pc:sldChg chg="setBg">
        <pc:chgData name="Niloofar Hosseini" userId="eb3e3110-2622-43cd-88f0-a4c46bd91734" providerId="ADAL" clId="{4A8352C4-2C41-324B-AE85-A9ECE120AE30}" dt="2024-06-17T14:17:09.007" v="4"/>
        <pc:sldMkLst>
          <pc:docMk/>
          <pc:sldMk cId="2505957446" sldId="261"/>
        </pc:sldMkLst>
      </pc:sldChg>
      <pc:sldChg chg="modSp add mod">
        <pc:chgData name="Niloofar Hosseini" userId="eb3e3110-2622-43cd-88f0-a4c46bd91734" providerId="ADAL" clId="{4A8352C4-2C41-324B-AE85-A9ECE120AE30}" dt="2024-06-17T14:20:14.843" v="297" actId="404"/>
        <pc:sldMkLst>
          <pc:docMk/>
          <pc:sldMk cId="2741548187" sldId="262"/>
        </pc:sldMkLst>
        <pc:spChg chg="mod">
          <ac:chgData name="Niloofar Hosseini" userId="eb3e3110-2622-43cd-88f0-a4c46bd91734" providerId="ADAL" clId="{4A8352C4-2C41-324B-AE85-A9ECE120AE30}" dt="2024-06-17T14:20:14.843" v="297" actId="404"/>
          <ac:spMkLst>
            <pc:docMk/>
            <pc:sldMk cId="2741548187" sldId="262"/>
            <ac:spMk id="4" creationId="{1E4E3473-6F75-44EF-875A-128C62036AA5}"/>
          </ac:spMkLst>
        </pc:spChg>
      </pc:sldChg>
      <pc:sldChg chg="modSp add mod">
        <pc:chgData name="Niloofar Hosseini" userId="eb3e3110-2622-43cd-88f0-a4c46bd91734" providerId="ADAL" clId="{4A8352C4-2C41-324B-AE85-A9ECE120AE30}" dt="2024-06-17T14:21:05.404" v="393" actId="20577"/>
        <pc:sldMkLst>
          <pc:docMk/>
          <pc:sldMk cId="2783539638" sldId="263"/>
        </pc:sldMkLst>
        <pc:spChg chg="mod">
          <ac:chgData name="Niloofar Hosseini" userId="eb3e3110-2622-43cd-88f0-a4c46bd91734" providerId="ADAL" clId="{4A8352C4-2C41-324B-AE85-A9ECE120AE30}" dt="2024-06-17T14:21:05.404" v="393" actId="20577"/>
          <ac:spMkLst>
            <pc:docMk/>
            <pc:sldMk cId="2783539638" sldId="263"/>
            <ac:spMk id="4" creationId="{1E4E3473-6F75-44EF-875A-128C62036AA5}"/>
          </ac:spMkLst>
        </pc:spChg>
      </pc:sldChg>
      <pc:sldChg chg="add replId">
        <pc:chgData name="Niloofar Hosseini" userId="eb3e3110-2622-43cd-88f0-a4c46bd91734" providerId="ADAL" clId="{4A8352C4-2C41-324B-AE85-A9ECE120AE30}" dt="2024-06-17T14:20:34.001" v="298" actId="2890"/>
        <pc:sldMkLst>
          <pc:docMk/>
          <pc:sldMk cId="991343724" sldId="264"/>
        </pc:sldMkLst>
      </pc:sldChg>
      <pc:sldMasterChg chg="setBg modSldLayout">
        <pc:chgData name="Niloofar Hosseini" userId="eb3e3110-2622-43cd-88f0-a4c46bd91734" providerId="ADAL" clId="{4A8352C4-2C41-324B-AE85-A9ECE120AE30}" dt="2024-06-17T14:17:04.220" v="2"/>
        <pc:sldMasterMkLst>
          <pc:docMk/>
          <pc:sldMasterMk cId="3186033468" sldId="2147483648"/>
        </pc:sldMasterMkLst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3888205461" sldId="2147483649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2445582890" sldId="2147483650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682220009" sldId="2147483651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7823656" sldId="2147483652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3426038921" sldId="2147483653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2964548634" sldId="2147483654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334391994" sldId="2147483655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2841202748" sldId="2147483656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003537453" sldId="2147483657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4140083956" sldId="2147483658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5909575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7C20-FCD5-4F68-8947-7D1072CFB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04085-9D7B-4EE3-8C6F-C7D4FA5D2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F1AD0-0DFA-4AF6-BC29-3F007FB0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6D03-3703-4490-B3BD-5660DC9C2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8494D-098D-4F2E-9E8F-73AB110C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A9B75-9597-4B62-8A03-8635A2C1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BFDBF-F5B2-47CC-9989-408F34ED0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E7C7B-93E1-424A-B65B-D1CE33E0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DC926-3B7D-4E22-BA9A-BC1FB65C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86610-44E2-4554-B709-B096AD8E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8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E3202-EC46-4D02-90B3-046DD9E66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C1C13-DF79-4778-B07C-C472C33CD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E1038-CE50-45DE-B9E3-F3E5B523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5718C-C2B7-47A0-AC49-6B3510FD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2EA01-C7D8-4859-AE0C-0B4DEDDA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5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D0355-ADF7-401F-B635-EEA38AF9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6CF0C-DE9F-4944-9594-B567104C7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BF1CB-64E7-4B53-8192-11F8DDC9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BE811-A5E4-4143-9152-6AE2AE5B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D48D3-A408-47CE-A409-85CB6A5A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8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2A358-3C89-4C1B-8142-D7088C182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B435D-30D8-4ED5-9723-702DA927E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5DB3D-5FE6-44FA-8855-BFA74AB5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61854-DE10-44F6-90E8-49A3B10D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FC778-8EA4-42DF-B183-0A9419DF6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22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10AE-4416-4000-A724-3DA6C576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BF7-D993-4CFC-87AA-EA3967F2F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8FE7A-D36F-427B-88C0-2353F1832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323D2-FE9E-4648-9DB0-0D534C74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BB023-704C-4BEC-B000-65DBE96A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303F1-F8EB-4EAB-ABDC-D969CA0B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44E7-1449-4833-9D90-C86866014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17E36-D281-4B61-99AD-32C1A4528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D771-0920-4647-BD41-0315D199D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912FB2-3452-4955-9B66-64B5A0651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4553B0-C632-4173-A42C-629C1D5AA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5CBCF-DEC9-4B71-BD05-C867D855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08DCD-103C-426B-BE98-9378D195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8E7A0-F228-4ACB-A798-5C02B99F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3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18EF-CABB-4D9C-B9C7-F0129771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6DC87B-6AB9-4980-A910-C8B30238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9C0A9-CD3D-4CC4-8E79-0A725B9D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DDC41D-1964-46F9-9B6E-3C42249B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54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572523-D6F6-49CC-A986-6D9C83EE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90141-1931-4FA7-BDFE-33D8FA3A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94B10-3BAD-4E4C-ABFC-F7143B52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9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8AB5-C296-4B8C-BD68-9D1E92D9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85B37-398E-4C17-B4F5-02E1F87E4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96F20-CC20-4CBA-BC03-8E1037CDC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9E0A8-0264-4ABD-9090-F8A3EFFF5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3AA50-6651-4DF5-9111-E4028DF4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4D3CC-2B5E-428F-B6F4-40D543DAC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0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ABC0-2089-41DD-ADCD-DBB5DE31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C34B3F-56CC-4D01-9B65-83B8184C2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FCDD6-A98A-49D1-B815-0A7FF88BA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0A818-9F87-45F8-ACD0-2607C02D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84EF3-8CFE-4EBF-B0DE-352645D0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F9DD8-FB4F-4DF7-B0E0-76B55D2C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5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3BA1-8E73-4C01-80D3-D3B094AC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62BF7-EC2B-4F64-8929-B66B5763D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221D1-4D91-442E-A313-7A973B833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D0C9-4C43-49E2-8321-57EEF2F029FA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8C02A-0BBC-410D-9740-FC7BD61D2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80F62-9EE4-4A9A-9D4F-1A74970C8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3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95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71408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مسیح ، شاه شاهان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رب‌الارباب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سرور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عمانوئیل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شایسته‌ی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پرستش‌ها</a:t>
            </a: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570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71408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بر نام عیسی  شکر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154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69561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مسیح عیسی ،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ما ،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قیام کرد او ، از مردگان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قبر خالی است ، </a:t>
            </a:r>
            <a:r>
              <a:rPr lang="fa-IR" sz="45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پیروزیم</a:t>
            </a:r>
            <a:r>
              <a:rPr lang="fa-IR" sz="45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353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71408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بر نام عیسی  شکر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شکر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134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22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2020-09-15T11:53:08Z</dcterms:created>
  <dcterms:modified xsi:type="dcterms:W3CDTF">2024-06-17T14:21:19Z</dcterms:modified>
</cp:coreProperties>
</file>