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2" r:id="rId4"/>
    <p:sldId id="263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A8352C4-2C41-324B-AE85-A9ECE120AE30}"/>
    <pc:docChg chg="undo custSel addSld delSld modSld modMainMaster">
      <pc:chgData name="Niloofar Hosseini" userId="eb3e3110-2622-43cd-88f0-a4c46bd91734" providerId="ADAL" clId="{4A8352C4-2C41-324B-AE85-A9ECE120AE30}" dt="2024-06-17T14:21:05.404" v="393" actId="20577"/>
      <pc:docMkLst>
        <pc:docMk/>
      </pc:docMkLst>
      <pc:sldChg chg="addSp delSp modSp mod setBg">
        <pc:chgData name="Niloofar Hosseini" userId="eb3e3110-2622-43cd-88f0-a4c46bd91734" providerId="ADAL" clId="{4A8352C4-2C41-324B-AE85-A9ECE120AE30}" dt="2024-06-17T14:20:12.237" v="296" actId="404"/>
        <pc:sldMkLst>
          <pc:docMk/>
          <pc:sldMk cId="3665700033" sldId="256"/>
        </pc:sldMkLst>
        <pc:spChg chg="add del mod">
          <ac:chgData name="Niloofar Hosseini" userId="eb3e3110-2622-43cd-88f0-a4c46bd91734" providerId="ADAL" clId="{4A8352C4-2C41-324B-AE85-A9ECE120AE30}" dt="2024-06-17T14:19:14.710" v="200"/>
          <ac:spMkLst>
            <pc:docMk/>
            <pc:sldMk cId="3665700033" sldId="256"/>
            <ac:spMk id="2" creationId="{67759547-421B-0EB7-0F8D-FC58E6DB3361}"/>
          </ac:spMkLst>
        </pc:spChg>
        <pc:spChg chg="mod">
          <ac:chgData name="Niloofar Hosseini" userId="eb3e3110-2622-43cd-88f0-a4c46bd91734" providerId="ADAL" clId="{4A8352C4-2C41-324B-AE85-A9ECE120AE30}" dt="2024-06-17T14:20:12.237" v="296" actId="404"/>
          <ac:spMkLst>
            <pc:docMk/>
            <pc:sldMk cId="3665700033" sldId="256"/>
            <ac:spMk id="4" creationId="{1E4E3473-6F75-44EF-875A-128C62036AA5}"/>
          </ac:spMkLst>
        </pc:spChg>
      </pc:sldChg>
      <pc:sldChg chg="del">
        <pc:chgData name="Niloofar Hosseini" userId="eb3e3110-2622-43cd-88f0-a4c46bd91734" providerId="ADAL" clId="{4A8352C4-2C41-324B-AE85-A9ECE120AE30}" dt="2024-06-17T14:19:17.683" v="201" actId="2696"/>
        <pc:sldMkLst>
          <pc:docMk/>
          <pc:sldMk cId="869974286" sldId="257"/>
        </pc:sldMkLst>
      </pc:sldChg>
      <pc:sldChg chg="del">
        <pc:chgData name="Niloofar Hosseini" userId="eb3e3110-2622-43cd-88f0-a4c46bd91734" providerId="ADAL" clId="{4A8352C4-2C41-324B-AE85-A9ECE120AE30}" dt="2024-06-17T14:19:17.749" v="202" actId="2696"/>
        <pc:sldMkLst>
          <pc:docMk/>
          <pc:sldMk cId="1028869738" sldId="258"/>
        </pc:sldMkLst>
      </pc:sldChg>
      <pc:sldChg chg="del">
        <pc:chgData name="Niloofar Hosseini" userId="eb3e3110-2622-43cd-88f0-a4c46bd91734" providerId="ADAL" clId="{4A8352C4-2C41-324B-AE85-A9ECE120AE30}" dt="2024-06-17T14:19:17.893" v="203" actId="2696"/>
        <pc:sldMkLst>
          <pc:docMk/>
          <pc:sldMk cId="504258022" sldId="259"/>
        </pc:sldMkLst>
      </pc:sldChg>
      <pc:sldChg chg="setBg">
        <pc:chgData name="Niloofar Hosseini" userId="eb3e3110-2622-43cd-88f0-a4c46bd91734" providerId="ADAL" clId="{4A8352C4-2C41-324B-AE85-A9ECE120AE30}" dt="2024-06-17T14:17:12.438" v="6"/>
        <pc:sldMkLst>
          <pc:docMk/>
          <pc:sldMk cId="4170225304" sldId="260"/>
        </pc:sldMkLst>
      </pc:sldChg>
      <pc:sldChg chg="setBg">
        <pc:chgData name="Niloofar Hosseini" userId="eb3e3110-2622-43cd-88f0-a4c46bd91734" providerId="ADAL" clId="{4A8352C4-2C41-324B-AE85-A9ECE120AE30}" dt="2024-06-17T14:17:09.007" v="4"/>
        <pc:sldMkLst>
          <pc:docMk/>
          <pc:sldMk cId="2505957446" sldId="261"/>
        </pc:sldMkLst>
      </pc:sldChg>
      <pc:sldChg chg="modSp add mod">
        <pc:chgData name="Niloofar Hosseini" userId="eb3e3110-2622-43cd-88f0-a4c46bd91734" providerId="ADAL" clId="{4A8352C4-2C41-324B-AE85-A9ECE120AE30}" dt="2024-06-17T14:20:14.843" v="297" actId="404"/>
        <pc:sldMkLst>
          <pc:docMk/>
          <pc:sldMk cId="2741548187" sldId="262"/>
        </pc:sldMkLst>
        <pc:spChg chg="mod">
          <ac:chgData name="Niloofar Hosseini" userId="eb3e3110-2622-43cd-88f0-a4c46bd91734" providerId="ADAL" clId="{4A8352C4-2C41-324B-AE85-A9ECE120AE30}" dt="2024-06-17T14:20:14.843" v="297" actId="404"/>
          <ac:spMkLst>
            <pc:docMk/>
            <pc:sldMk cId="2741548187" sldId="262"/>
            <ac:spMk id="4" creationId="{1E4E3473-6F75-44EF-875A-128C62036AA5}"/>
          </ac:spMkLst>
        </pc:spChg>
      </pc:sldChg>
      <pc:sldChg chg="modSp add mod">
        <pc:chgData name="Niloofar Hosseini" userId="eb3e3110-2622-43cd-88f0-a4c46bd91734" providerId="ADAL" clId="{4A8352C4-2C41-324B-AE85-A9ECE120AE30}" dt="2024-06-17T14:21:05.404" v="393" actId="20577"/>
        <pc:sldMkLst>
          <pc:docMk/>
          <pc:sldMk cId="2783539638" sldId="263"/>
        </pc:sldMkLst>
        <pc:spChg chg="mod">
          <ac:chgData name="Niloofar Hosseini" userId="eb3e3110-2622-43cd-88f0-a4c46bd91734" providerId="ADAL" clId="{4A8352C4-2C41-324B-AE85-A9ECE120AE30}" dt="2024-06-17T14:21:05.404" v="393" actId="20577"/>
          <ac:spMkLst>
            <pc:docMk/>
            <pc:sldMk cId="2783539638" sldId="263"/>
            <ac:spMk id="4" creationId="{1E4E3473-6F75-44EF-875A-128C62036AA5}"/>
          </ac:spMkLst>
        </pc:spChg>
      </pc:sldChg>
      <pc:sldChg chg="add replId">
        <pc:chgData name="Niloofar Hosseini" userId="eb3e3110-2622-43cd-88f0-a4c46bd91734" providerId="ADAL" clId="{4A8352C4-2C41-324B-AE85-A9ECE120AE30}" dt="2024-06-17T14:20:34.001" v="298" actId="2890"/>
        <pc:sldMkLst>
          <pc:docMk/>
          <pc:sldMk cId="991343724" sldId="264"/>
        </pc:sldMkLst>
      </pc:sldChg>
      <pc:sldMasterChg chg="setBg modSldLayout">
        <pc:chgData name="Niloofar Hosseini" userId="eb3e3110-2622-43cd-88f0-a4c46bd91734" providerId="ADAL" clId="{4A8352C4-2C41-324B-AE85-A9ECE120AE30}" dt="2024-06-17T14:17:04.220" v="2"/>
        <pc:sldMasterMkLst>
          <pc:docMk/>
          <pc:sldMasterMk cId="3186033468" sldId="2147483648"/>
        </pc:sldMasterMkLst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3888205461" sldId="2147483649"/>
          </pc:sldLayoutMkLst>
        </pc:sldLayoutChg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2445582890" sldId="2147483650"/>
          </pc:sldLayoutMkLst>
        </pc:sldLayoutChg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1682220009" sldId="2147483651"/>
          </pc:sldLayoutMkLst>
        </pc:sldLayoutChg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17823656" sldId="2147483652"/>
          </pc:sldLayoutMkLst>
        </pc:sldLayoutChg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3426038921" sldId="2147483653"/>
          </pc:sldLayoutMkLst>
        </pc:sldLayoutChg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2964548634" sldId="2147483654"/>
          </pc:sldLayoutMkLst>
        </pc:sldLayoutChg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1334391994" sldId="2147483655"/>
          </pc:sldLayoutMkLst>
        </pc:sldLayoutChg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2841202748" sldId="2147483656"/>
          </pc:sldLayoutMkLst>
        </pc:sldLayoutChg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1003537453" sldId="2147483657"/>
          </pc:sldLayoutMkLst>
        </pc:sldLayoutChg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4140083956" sldId="2147483658"/>
          </pc:sldLayoutMkLst>
        </pc:sldLayoutChg>
        <pc:sldLayoutChg chg="setBg">
          <pc:chgData name="Niloofar Hosseini" userId="eb3e3110-2622-43cd-88f0-a4c46bd91734" providerId="ADAL" clId="{4A8352C4-2C41-324B-AE85-A9ECE120AE30}" dt="2024-06-17T14:17:04.220" v="2"/>
          <pc:sldLayoutMkLst>
            <pc:docMk/>
            <pc:sldMasterMk cId="3186033468" sldId="2147483648"/>
            <pc:sldLayoutMk cId="159095753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F7C20-FCD5-4F68-8947-7D1072CFB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504085-9D7B-4EE3-8C6F-C7D4FA5D2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F1AD0-0DFA-4AF6-BC29-3F007FB09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66D03-3703-4490-B3BD-5660DC9C2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8494D-098D-4F2E-9E8F-73AB110C2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205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A9B75-9597-4B62-8A03-8635A2C18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7BFDBF-F5B2-47CC-9989-408F34ED08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E7C7B-93E1-424A-B65B-D1CE33E0F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DC926-3B7D-4E22-BA9A-BC1FB65CA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86610-44E2-4554-B709-B096AD8E9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083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EE3202-EC46-4D02-90B3-046DD9E668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BC1C13-DF79-4778-B07C-C472C33CD5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E1038-CE50-45DE-B9E3-F3E5B523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5718C-C2B7-47A0-AC49-6B3510FD3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2EA01-C7D8-4859-AE0C-0B4DEDDA1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95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D0355-ADF7-401F-B635-EEA38AF9F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6CF0C-DE9F-4944-9594-B567104C7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BF1CB-64E7-4B53-8192-11F8DDC9C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BE811-A5E4-4143-9152-6AE2AE5B8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D48D3-A408-47CE-A409-85CB6A5AC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582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2A358-3C89-4C1B-8142-D7088C182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9B435D-30D8-4ED5-9723-702DA927E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5DB3D-5FE6-44FA-8855-BFA74AB54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61854-DE10-44F6-90E8-49A3B10D1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FC778-8EA4-42DF-B183-0A9419DF6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220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810AE-4416-4000-A724-3DA6C576F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61BF7-D993-4CFC-87AA-EA3967F2F7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8FE7A-D36F-427B-88C0-2353F1832B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6323D2-FE9E-4648-9DB0-0D534C742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9BB023-704C-4BEC-B000-65DBE96AB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E303F1-F8EB-4EAB-ABDC-D969CA0B6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3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344E7-1449-4833-9D90-C86866014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17E36-D281-4B61-99AD-32C1A4528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1D771-0920-4647-BD41-0315D199D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912FB2-3452-4955-9B66-64B5A06510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4553B0-C632-4173-A42C-629C1D5AA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5CBCF-DEC9-4B71-BD05-C867D8555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308DCD-103C-426B-BE98-9378D195A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68E7A0-F228-4ACB-A798-5C02B99F6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03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818EF-CABB-4D9C-B9C7-F01297711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6DC87B-6AB9-4980-A910-C8B30238D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99C0A9-CD3D-4CC4-8E79-0A725B9D3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DDC41D-1964-46F9-9B6E-3C42249B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548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572523-D6F6-49CC-A986-6D9C83EE0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190141-1931-4FA7-BDFE-33D8FA3AD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894B10-3BAD-4E4C-ABFC-F7143B52A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391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58AB5-C296-4B8C-BD68-9D1E92D97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85B37-398E-4C17-B4F5-02E1F87E4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696F20-CC20-4CBA-BC03-8E1037CDC8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F9E0A8-0264-4ABD-9090-F8A3EFFF5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E3AA50-6651-4DF5-9111-E4028DF4F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4D3CC-2B5E-428F-B6F4-40D543DAC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20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FABC0-2089-41DD-ADCD-DBB5DE314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C34B3F-56CC-4D01-9B65-83B8184C26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CFCDD6-A98A-49D1-B815-0A7FF88BA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60A818-9F87-45F8-ACD0-2607C02D9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D0C9-4C43-49E2-8321-57EEF2F029FA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84EF3-8CFE-4EBF-B0DE-352645D0A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F9DD8-FB4F-4DF7-B0E0-76B55D2CF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537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843BA1-8E73-4C01-80D3-D3B094AC5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62BF7-EC2B-4F64-8929-B66B5763D6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3221D1-4D91-442E-A313-7A973B833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3D0C9-4C43-49E2-8321-57EEF2F029FA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8C02A-0BBC-410D-9740-FC7BD61D22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80F62-9EE4-4A9A-9D4F-1A74970C8A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90A8F-C9D6-444F-8785-C74B52039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03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5957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4E3473-6F75-44EF-875A-128C62036AA5}"/>
              </a:ext>
            </a:extLst>
          </p:cNvPr>
          <p:cNvSpPr/>
          <p:nvPr/>
        </p:nvSpPr>
        <p:spPr>
          <a:xfrm>
            <a:off x="1" y="0"/>
            <a:ext cx="12192000" cy="714080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مسیح ، شاه شاهان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رب‌الارباب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سرور ما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عمانوئیل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خدا با ما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شایسته‌ی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پرستش‌ها</a:t>
            </a: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5700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4E3473-6F75-44EF-875A-128C62036AA5}"/>
              </a:ext>
            </a:extLst>
          </p:cNvPr>
          <p:cNvSpPr/>
          <p:nvPr/>
        </p:nvSpPr>
        <p:spPr>
          <a:xfrm>
            <a:off x="1" y="0"/>
            <a:ext cx="12192000" cy="714080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شکر بر نام عیسی  شکر بر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شکر بر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 بر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41548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4E3473-6F75-44EF-875A-128C62036AA5}"/>
              </a:ext>
            </a:extLst>
          </p:cNvPr>
          <p:cNvSpPr/>
          <p:nvPr/>
        </p:nvSpPr>
        <p:spPr>
          <a:xfrm>
            <a:off x="1" y="0"/>
            <a:ext cx="12192000" cy="695613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مسیح عیسی ، او زنده است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خدای ما ،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ما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قیام کرد او ، از مردگان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قبر خالی است ،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پیروزیم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ما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83539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4E3473-6F75-44EF-875A-128C62036AA5}"/>
              </a:ext>
            </a:extLst>
          </p:cNvPr>
          <p:cNvSpPr/>
          <p:nvPr/>
        </p:nvSpPr>
        <p:spPr>
          <a:xfrm>
            <a:off x="1" y="0"/>
            <a:ext cx="12192000" cy="714080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شکر بر نام عیسی  شکر بر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شکر بر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 بر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9134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0225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79</Words>
  <Application>Microsoft Macintosh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</cp:revision>
  <dcterms:created xsi:type="dcterms:W3CDTF">2020-09-15T11:53:08Z</dcterms:created>
  <dcterms:modified xsi:type="dcterms:W3CDTF">2024-06-17T14:21:19Z</dcterms:modified>
</cp:coreProperties>
</file>