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8"/>
    <p:restoredTop sz="94804"/>
  </p:normalViewPr>
  <p:slideViewPr>
    <p:cSldViewPr snapToGrid="0" snapToObjects="1">
      <p:cViewPr varScale="1">
        <p:scale>
          <a:sx n="131" d="100"/>
          <a:sy n="131" d="100"/>
        </p:scale>
        <p:origin x="208" y="1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EE365D9-A483-EE44-849D-4D7B2F6B18B6}"/>
    <pc:docChg chg="undo custSel addSld delSld modSld sldOrd modMainMaster">
      <pc:chgData name="Niloofar Hosseini" userId="eb3e3110-2622-43cd-88f0-a4c46bd91734" providerId="ADAL" clId="{1EE365D9-A483-EE44-849D-4D7B2F6B18B6}" dt="2024-06-17T08:43:11.020" v="561" actId="20578"/>
      <pc:docMkLst>
        <pc:docMk/>
      </pc:docMkLst>
      <pc:sldChg chg="setBg">
        <pc:chgData name="Niloofar Hosseini" userId="eb3e3110-2622-43cd-88f0-a4c46bd91734" providerId="ADAL" clId="{1EE365D9-A483-EE44-849D-4D7B2F6B18B6}" dt="2024-06-17T08:38:42.197" v="6"/>
        <pc:sldMkLst>
          <pc:docMk/>
          <pc:sldMk cId="350426786" sldId="256"/>
        </pc:sldMkLst>
      </pc:sldChg>
      <pc:sldChg chg="setBg">
        <pc:chgData name="Niloofar Hosseini" userId="eb3e3110-2622-43cd-88f0-a4c46bd91734" providerId="ADAL" clId="{1EE365D9-A483-EE44-849D-4D7B2F6B18B6}" dt="2024-06-17T08:38:47.492" v="8"/>
        <pc:sldMkLst>
          <pc:docMk/>
          <pc:sldMk cId="3394994577" sldId="257"/>
        </pc:sldMkLst>
      </pc:sldChg>
      <pc:sldChg chg="addSp delSp modSp mod setBg">
        <pc:chgData name="Niloofar Hosseini" userId="eb3e3110-2622-43cd-88f0-a4c46bd91734" providerId="ADAL" clId="{1EE365D9-A483-EE44-849D-4D7B2F6B18B6}" dt="2024-06-17T08:42:01.786" v="365" actId="404"/>
        <pc:sldMkLst>
          <pc:docMk/>
          <pc:sldMk cId="3829023971" sldId="258"/>
        </pc:sldMkLst>
        <pc:spChg chg="add del mod">
          <ac:chgData name="Niloofar Hosseini" userId="eb3e3110-2622-43cd-88f0-a4c46bd91734" providerId="ADAL" clId="{1EE365D9-A483-EE44-849D-4D7B2F6B18B6}" dt="2024-06-17T08:40:29.716" v="233"/>
          <ac:spMkLst>
            <pc:docMk/>
            <pc:sldMk cId="3829023971" sldId="258"/>
            <ac:spMk id="2" creationId="{70C7F3D2-00A4-2249-7C15-B8089730415B}"/>
          </ac:spMkLst>
        </pc:spChg>
        <pc:spChg chg="mod">
          <ac:chgData name="Niloofar Hosseini" userId="eb3e3110-2622-43cd-88f0-a4c46bd91734" providerId="ADAL" clId="{1EE365D9-A483-EE44-849D-4D7B2F6B18B6}" dt="2024-06-17T08:42:01.786" v="365" actId="404"/>
          <ac:spMkLst>
            <pc:docMk/>
            <pc:sldMk cId="3829023971" sldId="258"/>
            <ac:spMk id="4" creationId="{4B2625B2-D372-544F-A7F5-15661A745E64}"/>
          </ac:spMkLst>
        </pc:spChg>
      </pc:sldChg>
      <pc:sldChg chg="del">
        <pc:chgData name="Niloofar Hosseini" userId="eb3e3110-2622-43cd-88f0-a4c46bd91734" providerId="ADAL" clId="{1EE365D9-A483-EE44-849D-4D7B2F6B18B6}" dt="2024-06-17T08:40:35.809" v="235" actId="2696"/>
        <pc:sldMkLst>
          <pc:docMk/>
          <pc:sldMk cId="1951943582" sldId="259"/>
        </pc:sldMkLst>
      </pc:sldChg>
      <pc:sldChg chg="modSp mod ord">
        <pc:chgData name="Niloofar Hosseini" userId="eb3e3110-2622-43cd-88f0-a4c46bd91734" providerId="ADAL" clId="{1EE365D9-A483-EE44-849D-4D7B2F6B18B6}" dt="2024-06-17T08:42:21.471" v="376" actId="20578"/>
        <pc:sldMkLst>
          <pc:docMk/>
          <pc:sldMk cId="3049929016" sldId="260"/>
        </pc:sldMkLst>
        <pc:spChg chg="mod">
          <ac:chgData name="Niloofar Hosseini" userId="eb3e3110-2622-43cd-88f0-a4c46bd91734" providerId="ADAL" clId="{1EE365D9-A483-EE44-849D-4D7B2F6B18B6}" dt="2024-06-17T08:41:54.585" v="363" actId="20577"/>
          <ac:spMkLst>
            <pc:docMk/>
            <pc:sldMk cId="3049929016" sldId="260"/>
            <ac:spMk id="2" creationId="{2A10C2AE-F389-3346-B07F-D1B261982D68}"/>
          </ac:spMkLst>
        </pc:spChg>
      </pc:sldChg>
      <pc:sldChg chg="del">
        <pc:chgData name="Niloofar Hosseini" userId="eb3e3110-2622-43cd-88f0-a4c46bd91734" providerId="ADAL" clId="{1EE365D9-A483-EE44-849D-4D7B2F6B18B6}" dt="2024-06-17T08:42:15.400" v="367" actId="2696"/>
        <pc:sldMkLst>
          <pc:docMk/>
          <pc:sldMk cId="730525379" sldId="261"/>
        </pc:sldMkLst>
      </pc:sldChg>
      <pc:sldChg chg="modSp add mod">
        <pc:chgData name="Niloofar Hosseini" userId="eb3e3110-2622-43cd-88f0-a4c46bd91734" providerId="ADAL" clId="{1EE365D9-A483-EE44-849D-4D7B2F6B18B6}" dt="2024-06-17T08:43:05.406" v="559" actId="20577"/>
        <pc:sldMkLst>
          <pc:docMk/>
          <pc:sldMk cId="3057505223" sldId="261"/>
        </pc:sldMkLst>
        <pc:spChg chg="mod">
          <ac:chgData name="Niloofar Hosseini" userId="eb3e3110-2622-43cd-88f0-a4c46bd91734" providerId="ADAL" clId="{1EE365D9-A483-EE44-849D-4D7B2F6B18B6}" dt="2024-06-17T08:43:05.406" v="559" actId="20577"/>
          <ac:spMkLst>
            <pc:docMk/>
            <pc:sldMk cId="3057505223" sldId="261"/>
            <ac:spMk id="4" creationId="{4B2625B2-D372-544F-A7F5-15661A745E64}"/>
          </ac:spMkLst>
        </pc:spChg>
      </pc:sldChg>
      <pc:sldChg chg="del">
        <pc:chgData name="Niloofar Hosseini" userId="eb3e3110-2622-43cd-88f0-a4c46bd91734" providerId="ADAL" clId="{1EE365D9-A483-EE44-849D-4D7B2F6B18B6}" dt="2024-06-17T08:42:15.664" v="369" actId="2696"/>
        <pc:sldMkLst>
          <pc:docMk/>
          <pc:sldMk cId="1283172256" sldId="262"/>
        </pc:sldMkLst>
      </pc:sldChg>
      <pc:sldChg chg="add ord">
        <pc:chgData name="Niloofar Hosseini" userId="eb3e3110-2622-43cd-88f0-a4c46bd91734" providerId="ADAL" clId="{1EE365D9-A483-EE44-849D-4D7B2F6B18B6}" dt="2024-06-17T08:43:11.020" v="561" actId="20578"/>
        <pc:sldMkLst>
          <pc:docMk/>
          <pc:sldMk cId="2935111896" sldId="262"/>
        </pc:sldMkLst>
      </pc:sldChg>
      <pc:sldChg chg="del">
        <pc:chgData name="Niloofar Hosseini" userId="eb3e3110-2622-43cd-88f0-a4c46bd91734" providerId="ADAL" clId="{1EE365D9-A483-EE44-849D-4D7B2F6B18B6}" dt="2024-06-17T08:42:13.438" v="366" actId="2696"/>
        <pc:sldMkLst>
          <pc:docMk/>
          <pc:sldMk cId="2262796948" sldId="263"/>
        </pc:sldMkLst>
      </pc:sldChg>
      <pc:sldChg chg="del">
        <pc:chgData name="Niloofar Hosseini" userId="eb3e3110-2622-43cd-88f0-a4c46bd91734" providerId="ADAL" clId="{1EE365D9-A483-EE44-849D-4D7B2F6B18B6}" dt="2024-06-17T08:40:35.158" v="234" actId="2696"/>
        <pc:sldMkLst>
          <pc:docMk/>
          <pc:sldMk cId="1982612618" sldId="266"/>
        </pc:sldMkLst>
      </pc:sldChg>
      <pc:sldChg chg="del">
        <pc:chgData name="Niloofar Hosseini" userId="eb3e3110-2622-43cd-88f0-a4c46bd91734" providerId="ADAL" clId="{1EE365D9-A483-EE44-849D-4D7B2F6B18B6}" dt="2024-06-17T08:40:36.437" v="236" actId="2696"/>
        <pc:sldMkLst>
          <pc:docMk/>
          <pc:sldMk cId="3516480384" sldId="267"/>
        </pc:sldMkLst>
      </pc:sldChg>
      <pc:sldChg chg="del">
        <pc:chgData name="Niloofar Hosseini" userId="eb3e3110-2622-43cd-88f0-a4c46bd91734" providerId="ADAL" clId="{1EE365D9-A483-EE44-849D-4D7B2F6B18B6}" dt="2024-06-17T08:42:15.797" v="370" actId="2696"/>
        <pc:sldMkLst>
          <pc:docMk/>
          <pc:sldMk cId="1621347470" sldId="269"/>
        </pc:sldMkLst>
      </pc:sldChg>
      <pc:sldChg chg="del">
        <pc:chgData name="Niloofar Hosseini" userId="eb3e3110-2622-43cd-88f0-a4c46bd91734" providerId="ADAL" clId="{1EE365D9-A483-EE44-849D-4D7B2F6B18B6}" dt="2024-06-17T08:42:15.508" v="368" actId="2696"/>
        <pc:sldMkLst>
          <pc:docMk/>
          <pc:sldMk cId="2608771442" sldId="272"/>
        </pc:sldMkLst>
      </pc:sldChg>
      <pc:sldChg chg="del">
        <pc:chgData name="Niloofar Hosseini" userId="eb3e3110-2622-43cd-88f0-a4c46bd91734" providerId="ADAL" clId="{1EE365D9-A483-EE44-849D-4D7B2F6B18B6}" dt="2024-06-17T08:42:15.940" v="371" actId="2696"/>
        <pc:sldMkLst>
          <pc:docMk/>
          <pc:sldMk cId="3192134161" sldId="273"/>
        </pc:sldMkLst>
      </pc:sldChg>
      <pc:sldChg chg="del">
        <pc:chgData name="Niloofar Hosseini" userId="eb3e3110-2622-43cd-88f0-a4c46bd91734" providerId="ADAL" clId="{1EE365D9-A483-EE44-849D-4D7B2F6B18B6}" dt="2024-06-17T08:42:16.066" v="372" actId="2696"/>
        <pc:sldMkLst>
          <pc:docMk/>
          <pc:sldMk cId="125298554" sldId="274"/>
        </pc:sldMkLst>
      </pc:sldChg>
      <pc:sldChg chg="del">
        <pc:chgData name="Niloofar Hosseini" userId="eb3e3110-2622-43cd-88f0-a4c46bd91734" providerId="ADAL" clId="{1EE365D9-A483-EE44-849D-4D7B2F6B18B6}" dt="2024-06-17T08:42:16.708" v="373" actId="2696"/>
        <pc:sldMkLst>
          <pc:docMk/>
          <pc:sldMk cId="3139819190" sldId="275"/>
        </pc:sldMkLst>
      </pc:sldChg>
      <pc:sldChg chg="del">
        <pc:chgData name="Niloofar Hosseini" userId="eb3e3110-2622-43cd-88f0-a4c46bd91734" providerId="ADAL" clId="{1EE365D9-A483-EE44-849D-4D7B2F6B18B6}" dt="2024-06-17T08:42:17.322" v="374" actId="2696"/>
        <pc:sldMkLst>
          <pc:docMk/>
          <pc:sldMk cId="1683269297" sldId="276"/>
        </pc:sldMkLst>
      </pc:sldChg>
      <pc:sldMasterChg chg="setBg modSldLayout">
        <pc:chgData name="Niloofar Hosseini" userId="eb3e3110-2622-43cd-88f0-a4c46bd91734" providerId="ADAL" clId="{1EE365D9-A483-EE44-849D-4D7B2F6B18B6}" dt="2024-06-17T08:38:36.173" v="4"/>
        <pc:sldMasterMkLst>
          <pc:docMk/>
          <pc:sldMasterMk cId="134674031" sldId="2147483648"/>
        </pc:sldMasterMkLst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2337504105" sldId="2147483649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3836238571" sldId="2147483650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3667521919" sldId="2147483651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1142985568" sldId="2147483652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3520758825" sldId="2147483653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348773396" sldId="2147483654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4021765430" sldId="2147483655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1943738983" sldId="2147483656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410055069" sldId="2147483657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758351229" sldId="2147483658"/>
          </pc:sldLayoutMkLst>
        </pc:sldLayoutChg>
        <pc:sldLayoutChg chg="setBg">
          <pc:chgData name="Niloofar Hosseini" userId="eb3e3110-2622-43cd-88f0-a4c46bd91734" providerId="ADAL" clId="{1EE365D9-A483-EE44-849D-4D7B2F6B18B6}" dt="2024-06-17T08:38:36.173" v="4"/>
          <pc:sldLayoutMkLst>
            <pc:docMk/>
            <pc:sldMasterMk cId="134674031" sldId="2147483648"/>
            <pc:sldLayoutMk cId="33443008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28E74-B1CF-144C-A35A-A989B8507B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51B84A-9746-334A-B9CA-C1345DD31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DD92-4802-C247-9816-04A78C97E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04400-113A-0E4F-9937-03D1BDCBB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0DA50-CBD1-4049-BC0D-40D550C57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0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440E6-F035-0343-96DC-133F6AABE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4D3CA-E9E6-1E4D-87F5-78C1676C04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8E2AC-7DFF-E34A-B09F-6E1DFB1C9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5E13C-ABDA-FC40-84E1-4E27A5E67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1A2FC-1684-8F4A-A2EB-195E500A0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5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0619F9-EEC1-CC42-AFC2-EDE299471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D3DB5-76A6-8949-A425-ED7F867804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902CF-6944-EA4E-A4EB-748142142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F3464-10C3-7841-968A-6C276C97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428DD-1B67-CA46-AF10-B6E3BE03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0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D3D27-C96C-7B4F-8210-40F963A0A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07993-469A-ED49-81E4-91F73E0D8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C4579-194B-AA47-B877-D8F3CCD6E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EDA9-BA3F-0B4B-B533-FD54D7EAB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226D8-BEB1-7544-AFE6-E3D6864DC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38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9D9C0-D29C-B244-8ACE-310C295DD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4A282-1A1E-E24F-A4E9-C808D954C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A049C-AAA0-B242-A12B-520A20A5F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B31EA-0794-7C4F-B28D-6A7C137B4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91C39-15FA-1E4F-AC9E-5E0666825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21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41FD8-6CA2-C44F-9298-FCCBD6343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F4CD8-F580-7142-9C67-34E34FD528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A71129-969F-5C45-A695-934160547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E308C-DC34-344B-B222-25E8A27E7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6/17/24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A4D13B-1F98-9946-9713-F167E07BC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835EF9-0314-7049-B6C2-3E0195E15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8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FDCA2-EEC4-154A-9D26-6CD3BA77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4B0D2-B6F5-2249-8900-C4BF7351C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A0A97-44A6-3F4B-8620-B10AC71FC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83273D-F933-B344-BF93-5F6AC56EE9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C5F534-7462-C743-99E6-D047D3558E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AE95C7-5470-D449-9DDD-4FF03BAA5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6/17/24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7470A8-1D4B-1046-926D-4BE8A0006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5F5F85-BA15-D649-9AE0-0CCB5F94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5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F3F81-708B-154F-871E-9852A52CE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E72678-F53D-204F-B3D8-6D9AF6B15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6/17/24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CAFD6A-D152-E94D-9FEF-281FBD4A3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8BADB-AC6B-2043-9E59-9B0C7DF69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3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D3CE69-1946-BF4B-9F13-DDDDE3724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6/17/24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3EECF1-7B10-A441-B5AB-166F9E76F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568D5-1971-FC4C-9EB9-573A2FDF0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6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9A82B-3C91-194A-B9CF-B522C8138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14EDF-24B2-0145-A3CC-DB6286FE3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70E69A-61CE-504F-A1CD-F339D6A86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42EDED-3D41-5443-A3C4-BE2089F3D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6/17/24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186EA6-5469-8D4E-92CF-647AFF196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27A24-0C89-094B-929E-AB54A4B6D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3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BB02A-555F-2845-B324-6C125DE9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5886A9-4F12-544E-8080-B5DAD32566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49FEE-AF32-6F4D-964E-4C843842B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3B041B-CD19-8B44-98ED-CD950A01B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1B73-2249-C14E-88CF-45CBC92FD4C6}" type="datetimeFigureOut">
              <a:rPr lang="en-US" smtClean="0"/>
              <a:t>6/17/24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04A70A-4479-9248-B44A-6515494F8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DAFC46-9379-514B-B98A-D95E51A6C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5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91E01C-A1E0-D849-8F0C-BCA8E833B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C2A84-D670-9B45-99D0-39B5B4134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0D689-7E5A-0E4C-ADFF-D5078F410D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B1B73-2249-C14E-88CF-45CBC92FD4C6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4A143-1FEB-9444-851C-DF392D319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7FCD8-AF6D-5E4E-8929-B24BE48E4D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0732D-230A-DB44-ABA2-AD49F69A5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4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2EC77-FFA6-574C-B7D1-847C51CEA6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FB7573-4241-F042-B0D0-52B3512E62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160FF083-ABCA-434F-9606-BF8C438993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26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B2625B2-D372-544F-A7F5-15661A745E64}"/>
              </a:ext>
            </a:extLst>
          </p:cNvPr>
          <p:cNvSpPr/>
          <p:nvPr/>
        </p:nvSpPr>
        <p:spPr>
          <a:xfrm>
            <a:off x="0" y="0"/>
            <a:ext cx="12192000" cy="745832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endParaRPr lang="fa-IR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در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سختی‌های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دنیا نام تو را خواهم خواند</a:t>
            </a: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در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تنگی‌های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دنیا نام تو را خواهم خواند</a:t>
            </a: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با قلب و فکر و جانم نام تو را خواهم خواند</a:t>
            </a: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با هر نفسم در تو نام تو را خواهم خواند</a:t>
            </a: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endParaRPr lang="en-US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9023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A10C2AE-F389-3346-B07F-D1B261982D68}"/>
              </a:ext>
            </a:extLst>
          </p:cNvPr>
          <p:cNvSpPr/>
          <p:nvPr/>
        </p:nvSpPr>
        <p:spPr>
          <a:xfrm>
            <a:off x="0" y="0"/>
            <a:ext cx="12191999" cy="790575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عیسی تویی آرامش جانم 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تویی آن پادشاهی که تا ابد دوستش دارم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که جان در بدن دارم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دوستت دارم ، نامت را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می‌ستایم</a:t>
            </a: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4992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B2625B2-D372-544F-A7F5-15661A745E64}"/>
              </a:ext>
            </a:extLst>
          </p:cNvPr>
          <p:cNvSpPr/>
          <p:nvPr/>
        </p:nvSpPr>
        <p:spPr>
          <a:xfrm>
            <a:off x="0" y="0"/>
            <a:ext cx="12192000" cy="727365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endParaRPr lang="fa-IR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گر خسته یا که درمانده نام تو را خواهم خواند</a:t>
            </a: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در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تنگی‌های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دنیا نام تو را خواهم خواند</a:t>
            </a: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با قوت در فیض تو نام تو را خواهم خواند</a:t>
            </a: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با روح تو و راستی نام تو را خواهم خواند</a:t>
            </a: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  <a:spcAft>
                <a:spcPts val="800"/>
              </a:spcAft>
            </a:pPr>
            <a:endParaRPr lang="en-US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57505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A10C2AE-F389-3346-B07F-D1B261982D68}"/>
              </a:ext>
            </a:extLst>
          </p:cNvPr>
          <p:cNvSpPr/>
          <p:nvPr/>
        </p:nvSpPr>
        <p:spPr>
          <a:xfrm>
            <a:off x="0" y="0"/>
            <a:ext cx="12191999" cy="790575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عیسی تویی آرامش جانم 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تویی آن پادشاهی که تا ابد دوستش دارم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که جان در بدن دارم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دوستت دارم ، نامت را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می‌ستایم</a:t>
            </a: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35111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2EC77-FFA6-574C-B7D1-847C51CEA6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FB7573-4241-F042-B0D0-52B3512E62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0FF083-ABCA-434F-9606-BF8C438993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94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125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 Hosseini</cp:lastModifiedBy>
  <cp:revision>5</cp:revision>
  <dcterms:created xsi:type="dcterms:W3CDTF">2019-09-18T18:13:58Z</dcterms:created>
  <dcterms:modified xsi:type="dcterms:W3CDTF">2024-06-17T08:43:13Z</dcterms:modified>
</cp:coreProperties>
</file>