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0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08" y="1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B6F5C18A-34A8-9540-9796-664567EBF3E0}"/>
    <pc:docChg chg="undo custSel modSld modMainMaster">
      <pc:chgData name="Niloofar Hosseini" userId="eb3e3110-2622-43cd-88f0-a4c46bd91734" providerId="ADAL" clId="{B6F5C18A-34A8-9540-9796-664567EBF3E0}" dt="2024-06-18T15:48:29.242" v="167"/>
      <pc:docMkLst>
        <pc:docMk/>
      </pc:docMkLst>
      <pc:sldChg chg="addSp delSp modSp mod setBg">
        <pc:chgData name="Niloofar Hosseini" userId="eb3e3110-2622-43cd-88f0-a4c46bd91734" providerId="ADAL" clId="{B6F5C18A-34A8-9540-9796-664567EBF3E0}" dt="2024-06-18T15:48:29.242" v="167"/>
        <pc:sldMkLst>
          <pc:docMk/>
          <pc:sldMk cId="3334252025" sldId="256"/>
        </pc:sldMkLst>
        <pc:spChg chg="add del mod">
          <ac:chgData name="Niloofar Hosseini" userId="eb3e3110-2622-43cd-88f0-a4c46bd91734" providerId="ADAL" clId="{B6F5C18A-34A8-9540-9796-664567EBF3E0}" dt="2024-06-18T15:48:29.242" v="167"/>
          <ac:spMkLst>
            <pc:docMk/>
            <pc:sldMk cId="3334252025" sldId="256"/>
            <ac:spMk id="2" creationId="{3E1E75E8-2E38-B121-76EF-49A1F5C0B523}"/>
          </ac:spMkLst>
        </pc:spChg>
        <pc:spChg chg="mod">
          <ac:chgData name="Niloofar Hosseini" userId="eb3e3110-2622-43cd-88f0-a4c46bd91734" providerId="ADAL" clId="{B6F5C18A-34A8-9540-9796-664567EBF3E0}" dt="2024-06-18T15:43:16.847" v="143" actId="404"/>
          <ac:spMkLst>
            <pc:docMk/>
            <pc:sldMk cId="3334252025" sldId="256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B6F5C18A-34A8-9540-9796-664567EBF3E0}" dt="2024-06-18T15:45:24.843" v="165" actId="404"/>
        <pc:sldMkLst>
          <pc:docMk/>
          <pc:sldMk cId="536026373" sldId="257"/>
        </pc:sldMkLst>
        <pc:spChg chg="mod">
          <ac:chgData name="Niloofar Hosseini" userId="eb3e3110-2622-43cd-88f0-a4c46bd91734" providerId="ADAL" clId="{B6F5C18A-34A8-9540-9796-664567EBF3E0}" dt="2024-06-18T15:45:24.843" v="165" actId="404"/>
          <ac:spMkLst>
            <pc:docMk/>
            <pc:sldMk cId="536026373" sldId="257"/>
            <ac:spMk id="4" creationId="{00000000-0000-0000-0000-000000000000}"/>
          </ac:spMkLst>
        </pc:spChg>
      </pc:sldChg>
      <pc:sldChg chg="setBg">
        <pc:chgData name="Niloofar Hosseini" userId="eb3e3110-2622-43cd-88f0-a4c46bd91734" providerId="ADAL" clId="{B6F5C18A-34A8-9540-9796-664567EBF3E0}" dt="2024-06-18T15:30:53.361" v="46"/>
        <pc:sldMkLst>
          <pc:docMk/>
          <pc:sldMk cId="2971310909" sldId="258"/>
        </pc:sldMkLst>
      </pc:sldChg>
      <pc:sldChg chg="setBg">
        <pc:chgData name="Niloofar Hosseini" userId="eb3e3110-2622-43cd-88f0-a4c46bd91734" providerId="ADAL" clId="{B6F5C18A-34A8-9540-9796-664567EBF3E0}" dt="2024-06-18T15:30:50.216" v="44"/>
        <pc:sldMkLst>
          <pc:docMk/>
          <pc:sldMk cId="3888773200" sldId="259"/>
        </pc:sldMkLst>
      </pc:sldChg>
      <pc:sldMasterChg chg="setBg modSldLayout">
        <pc:chgData name="Niloofar Hosseini" userId="eb3e3110-2622-43cd-88f0-a4c46bd91734" providerId="ADAL" clId="{B6F5C18A-34A8-9540-9796-664567EBF3E0}" dt="2024-06-18T15:30:44.869" v="42"/>
        <pc:sldMasterMkLst>
          <pc:docMk/>
          <pc:sldMasterMk cId="1317464209" sldId="2147483660"/>
        </pc:sldMasterMkLst>
        <pc:sldLayoutChg chg="setBg">
          <pc:chgData name="Niloofar Hosseini" userId="eb3e3110-2622-43cd-88f0-a4c46bd91734" providerId="ADAL" clId="{B6F5C18A-34A8-9540-9796-664567EBF3E0}" dt="2024-06-18T15:30:44.869" v="42"/>
          <pc:sldLayoutMkLst>
            <pc:docMk/>
            <pc:sldMasterMk cId="1317464209" sldId="2147483660"/>
            <pc:sldLayoutMk cId="4046507090" sldId="2147483661"/>
          </pc:sldLayoutMkLst>
        </pc:sldLayoutChg>
        <pc:sldLayoutChg chg="setBg">
          <pc:chgData name="Niloofar Hosseini" userId="eb3e3110-2622-43cd-88f0-a4c46bd91734" providerId="ADAL" clId="{B6F5C18A-34A8-9540-9796-664567EBF3E0}" dt="2024-06-18T15:30:44.869" v="42"/>
          <pc:sldLayoutMkLst>
            <pc:docMk/>
            <pc:sldMasterMk cId="1317464209" sldId="2147483660"/>
            <pc:sldLayoutMk cId="818393402" sldId="2147483662"/>
          </pc:sldLayoutMkLst>
        </pc:sldLayoutChg>
        <pc:sldLayoutChg chg="setBg">
          <pc:chgData name="Niloofar Hosseini" userId="eb3e3110-2622-43cd-88f0-a4c46bd91734" providerId="ADAL" clId="{B6F5C18A-34A8-9540-9796-664567EBF3E0}" dt="2024-06-18T15:30:44.869" v="42"/>
          <pc:sldLayoutMkLst>
            <pc:docMk/>
            <pc:sldMasterMk cId="1317464209" sldId="2147483660"/>
            <pc:sldLayoutMk cId="2390129555" sldId="2147483663"/>
          </pc:sldLayoutMkLst>
        </pc:sldLayoutChg>
        <pc:sldLayoutChg chg="setBg">
          <pc:chgData name="Niloofar Hosseini" userId="eb3e3110-2622-43cd-88f0-a4c46bd91734" providerId="ADAL" clId="{B6F5C18A-34A8-9540-9796-664567EBF3E0}" dt="2024-06-18T15:30:44.869" v="42"/>
          <pc:sldLayoutMkLst>
            <pc:docMk/>
            <pc:sldMasterMk cId="1317464209" sldId="2147483660"/>
            <pc:sldLayoutMk cId="1874444150" sldId="2147483664"/>
          </pc:sldLayoutMkLst>
        </pc:sldLayoutChg>
        <pc:sldLayoutChg chg="setBg">
          <pc:chgData name="Niloofar Hosseini" userId="eb3e3110-2622-43cd-88f0-a4c46bd91734" providerId="ADAL" clId="{B6F5C18A-34A8-9540-9796-664567EBF3E0}" dt="2024-06-18T15:30:44.869" v="42"/>
          <pc:sldLayoutMkLst>
            <pc:docMk/>
            <pc:sldMasterMk cId="1317464209" sldId="2147483660"/>
            <pc:sldLayoutMk cId="399030135" sldId="2147483665"/>
          </pc:sldLayoutMkLst>
        </pc:sldLayoutChg>
        <pc:sldLayoutChg chg="setBg">
          <pc:chgData name="Niloofar Hosseini" userId="eb3e3110-2622-43cd-88f0-a4c46bd91734" providerId="ADAL" clId="{B6F5C18A-34A8-9540-9796-664567EBF3E0}" dt="2024-06-18T15:30:44.869" v="42"/>
          <pc:sldLayoutMkLst>
            <pc:docMk/>
            <pc:sldMasterMk cId="1317464209" sldId="2147483660"/>
            <pc:sldLayoutMk cId="3916481915" sldId="2147483666"/>
          </pc:sldLayoutMkLst>
        </pc:sldLayoutChg>
        <pc:sldLayoutChg chg="setBg">
          <pc:chgData name="Niloofar Hosseini" userId="eb3e3110-2622-43cd-88f0-a4c46bd91734" providerId="ADAL" clId="{B6F5C18A-34A8-9540-9796-664567EBF3E0}" dt="2024-06-18T15:30:44.869" v="42"/>
          <pc:sldLayoutMkLst>
            <pc:docMk/>
            <pc:sldMasterMk cId="1317464209" sldId="2147483660"/>
            <pc:sldLayoutMk cId="2897777809" sldId="2147483667"/>
          </pc:sldLayoutMkLst>
        </pc:sldLayoutChg>
        <pc:sldLayoutChg chg="setBg">
          <pc:chgData name="Niloofar Hosseini" userId="eb3e3110-2622-43cd-88f0-a4c46bd91734" providerId="ADAL" clId="{B6F5C18A-34A8-9540-9796-664567EBF3E0}" dt="2024-06-18T15:30:44.869" v="42"/>
          <pc:sldLayoutMkLst>
            <pc:docMk/>
            <pc:sldMasterMk cId="1317464209" sldId="2147483660"/>
            <pc:sldLayoutMk cId="2153165989" sldId="2147483668"/>
          </pc:sldLayoutMkLst>
        </pc:sldLayoutChg>
        <pc:sldLayoutChg chg="setBg">
          <pc:chgData name="Niloofar Hosseini" userId="eb3e3110-2622-43cd-88f0-a4c46bd91734" providerId="ADAL" clId="{B6F5C18A-34A8-9540-9796-664567EBF3E0}" dt="2024-06-18T15:30:44.869" v="42"/>
          <pc:sldLayoutMkLst>
            <pc:docMk/>
            <pc:sldMasterMk cId="1317464209" sldId="2147483660"/>
            <pc:sldLayoutMk cId="1128714606" sldId="2147483669"/>
          </pc:sldLayoutMkLst>
        </pc:sldLayoutChg>
        <pc:sldLayoutChg chg="setBg">
          <pc:chgData name="Niloofar Hosseini" userId="eb3e3110-2622-43cd-88f0-a4c46bd91734" providerId="ADAL" clId="{B6F5C18A-34A8-9540-9796-664567EBF3E0}" dt="2024-06-18T15:30:44.869" v="42"/>
          <pc:sldLayoutMkLst>
            <pc:docMk/>
            <pc:sldMasterMk cId="1317464209" sldId="2147483660"/>
            <pc:sldLayoutMk cId="2474514967" sldId="2147483670"/>
          </pc:sldLayoutMkLst>
        </pc:sldLayoutChg>
        <pc:sldLayoutChg chg="setBg">
          <pc:chgData name="Niloofar Hosseini" userId="eb3e3110-2622-43cd-88f0-a4c46bd91734" providerId="ADAL" clId="{B6F5C18A-34A8-9540-9796-664567EBF3E0}" dt="2024-06-18T15:30:44.869" v="42"/>
          <pc:sldLayoutMkLst>
            <pc:docMk/>
            <pc:sldMasterMk cId="1317464209" sldId="2147483660"/>
            <pc:sldLayoutMk cId="3777321463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38B-DC39-4E02-95D7-FCE336E1C38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CB9-15B4-4A7F-A27F-79B9FB72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38B-DC39-4E02-95D7-FCE336E1C38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CB9-15B4-4A7F-A27F-79B9FB72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1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38B-DC39-4E02-95D7-FCE336E1C38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CB9-15B4-4A7F-A27F-79B9FB72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2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38B-DC39-4E02-95D7-FCE336E1C38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CB9-15B4-4A7F-A27F-79B9FB72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9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38B-DC39-4E02-95D7-FCE336E1C38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CB9-15B4-4A7F-A27F-79B9FB72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2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38B-DC39-4E02-95D7-FCE336E1C38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CB9-15B4-4A7F-A27F-79B9FB72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4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38B-DC39-4E02-95D7-FCE336E1C38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CB9-15B4-4A7F-A27F-79B9FB72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38B-DC39-4E02-95D7-FCE336E1C38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CB9-15B4-4A7F-A27F-79B9FB72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8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38B-DC39-4E02-95D7-FCE336E1C38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CB9-15B4-4A7F-A27F-79B9FB72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7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38B-DC39-4E02-95D7-FCE336E1C38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CB9-15B4-4A7F-A27F-79B9FB72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6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38B-DC39-4E02-95D7-FCE336E1C38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CB9-15B4-4A7F-A27F-79B9FB72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1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9F38B-DC39-4E02-95D7-FCE336E1C38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9CB9-15B4-4A7F-A27F-79B9FB72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6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77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882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1200" dirty="0">
              <a:ln>
                <a:solidFill>
                  <a:schemeClr val="tx1"/>
                </a:solidFill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>
                  <a:solidFill>
                    <a:schemeClr val="tx1"/>
                  </a:solidFill>
                </a:ln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عظیم است خدا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>
                  <a:solidFill>
                    <a:schemeClr val="tx1"/>
                  </a:solidFill>
                </a:ln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باهم گوییم عظیم است خدا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>
                  <a:solidFill>
                    <a:schemeClr val="tx1"/>
                  </a:solidFill>
                </a:ln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همه خوانیم عظیم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dirty="0">
                <a:ln>
                  <a:solidFill>
                    <a:schemeClr val="tx1"/>
                  </a:solidFill>
                </a:ln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چه عظیم است خدا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dirty="0">
              <a:ln>
                <a:solidFill>
                  <a:schemeClr val="tx1"/>
                </a:solidFill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4800" dirty="0">
              <a:ln>
                <a:solidFill>
                  <a:schemeClr val="tx1"/>
                </a:solidFill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425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7125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400" dirty="0">
              <a:ln>
                <a:solidFill>
                  <a:schemeClr val="tx1"/>
                </a:solidFill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نام تو برتر</a:t>
            </a:r>
            <a:endParaRPr lang="en-GB" sz="4800" b="1" dirty="0">
              <a:ln>
                <a:solidFill>
                  <a:schemeClr val="tx1"/>
                </a:solidFill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 را می پرستم</a:t>
            </a:r>
            <a:endParaRPr lang="en-GB" sz="4800" b="1" dirty="0">
              <a:ln>
                <a:solidFill>
                  <a:schemeClr val="tx1"/>
                </a:solidFill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قلبم گوید عظیم است خدا 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b="1" dirty="0">
              <a:ln>
                <a:solidFill>
                  <a:schemeClr val="tx1"/>
                </a:solidFill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800" b="1" dirty="0">
              <a:ln>
                <a:solidFill>
                  <a:schemeClr val="tx1"/>
                </a:solidFill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1400" b="1" dirty="0">
              <a:ln>
                <a:solidFill>
                  <a:schemeClr val="tx1"/>
                </a:solidFill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602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310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27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PARAND</dc:creator>
  <cp:lastModifiedBy>Niloofar Hosseini</cp:lastModifiedBy>
  <cp:revision>5</cp:revision>
  <dcterms:created xsi:type="dcterms:W3CDTF">2017-05-11T17:20:26Z</dcterms:created>
  <dcterms:modified xsi:type="dcterms:W3CDTF">2024-06-18T15:48:29Z</dcterms:modified>
</cp:coreProperties>
</file>