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/>
    <p:restoredTop sz="94719"/>
  </p:normalViewPr>
  <p:slideViewPr>
    <p:cSldViewPr snapToGrid="0">
      <p:cViewPr varScale="1">
        <p:scale>
          <a:sx n="91" d="100"/>
          <a:sy n="91" d="100"/>
        </p:scale>
        <p:origin x="200" y="2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EBE6E-09BA-F9DC-23D8-4055490FC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1B778-27F6-D48A-3D2B-AD6334744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A6809-5A2D-5213-6E40-6B50A57CB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0C6C3-D586-D66C-DDF2-18CB1DE2A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8308D-3F44-E0BF-DB99-1C8C3874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8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2759-EB32-A510-5575-C8483277F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7BA1B-6453-9FBF-51FB-8C352FF92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3B277-90C0-CDBC-DB5B-E6F97609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8E681-3A7F-A14E-480E-FEED1DD4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08468-3DB7-67FA-A237-B45C1372A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8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97407-3AF1-F614-1894-7DED4407A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5F79A-23C0-7D32-E76F-51218215B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5FC6F-8C60-0B5C-5158-7E0532F0A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C138D-0474-BD20-9391-054D0294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076D8-DBE8-776A-D4A7-FDFD2E6C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3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543EE-6973-8969-0FE3-D521D37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666A7-F302-3B62-8B9D-5798B2F7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7AB9-EE92-FE3A-044B-54475855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FD10-A7B9-D796-12C9-7761E3E1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2E0D4-A688-AC8E-756A-CC90E6DB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FEBA3-D4D9-BF2A-32AE-6A79596B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3E58-57B3-9C56-5E9F-7457933CA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BB6D8-C66B-3488-CD5C-081B2E8D6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9C987-9319-46B9-45A2-DC3AC3F9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3F460-4462-17F2-2F7F-E5FA4D4C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C363C-3E09-5E6F-1FE4-C96CC5E0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401BC-D48C-C4AF-D4C5-CAC1C6636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2CDCA-7FF4-6E7F-5B00-85C11C5ED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2BBEE-1E2E-A2D9-6115-17C3C10C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91B14-C14A-1B04-3672-0C036DEB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4C248-0A4C-A745-F368-F1B489E90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4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37583-2CF1-32FC-970F-EAAD18B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5BB2E-6D8D-D664-3BF8-FD1671561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F7305-2EC0-647D-A005-77E962082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ADAA68-9EBA-11F6-43D7-150658C73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F324AD-4C0B-EB20-0B97-AFA122237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302D1A-5A1D-2DC1-D249-64C1457C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05206-BF23-F642-8EBE-7EA2A69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9F57C-5B04-5C60-70EE-D26D6F26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5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BFBCF-B8D2-20BA-1055-43405E170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E9850-CB9F-7803-BA82-CE2756CD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C9E4A-0FAB-3D0D-4E21-AE4887C8F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88DE9-BD76-3157-16A3-0C1CE952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4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FE3DC-2ACC-034F-9CC8-4CEEA7B15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3ADF0-373B-0321-B8AA-60E78BD6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E7FAF-C05D-B031-7AB3-A08CC059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0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FC4E-B039-62FE-AAFE-EAD09710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0EA2-1919-452E-2E14-3BA118D45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6CF03-9B1A-4EA2-6AC8-C861B41CA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4466C-7A65-C37E-0AF8-E2821CA4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2FB88-740D-3CDF-7EFA-110136DE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A5957-8655-858A-3776-8F871418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8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C75C-F44F-A636-7911-D649C353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10A122-5AA3-0147-5CE4-5CC84B440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D2FC7-9058-57A1-50C2-BCB095EF8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1DB21-4CDB-984B-3BDF-92F225EFC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7DE63-90E2-2D03-0562-C20A6BFB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4B57F-9BC1-93E0-8823-C1C6E95D4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8ADD47-A8D5-F1F9-E25E-18F477F0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52024-EE3D-7394-0D63-DF5CE0347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4E09C-DEB6-3EA9-088A-497E26619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8E8C-6ACD-614A-B8A7-F13A2A9E651E}" type="datetimeFigureOut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5BE52-9FE0-D276-BDE1-51BFCEDFC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6E336-3F47-2F1E-4328-0B5619192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7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25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و سپاس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 و جلال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آن توست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920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که بودی و هستی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 و یا ،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ابد تا به ابد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321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تسلیم توست این قلب جان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ساکن گشتی در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430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روزی بود که مرا خریدی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جرم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گناهانم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پرداخته ای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ابد تا به ابد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93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184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Niloofar Hosseini</dc:creator>
  <cp:lastModifiedBy>Niloofar Hosseini</cp:lastModifiedBy>
  <cp:revision>1</cp:revision>
  <dcterms:created xsi:type="dcterms:W3CDTF">2024-05-29T14:13:35Z</dcterms:created>
  <dcterms:modified xsi:type="dcterms:W3CDTF">2024-05-29T14:18:13Z</dcterms:modified>
</cp:coreProperties>
</file>