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8E1EA35-66C4-8F42-8A8F-933E41079A50}"/>
    <pc:docChg chg="modSld modMainMaster">
      <pc:chgData name="Niloofar Hosseini" userId="eb3e3110-2622-43cd-88f0-a4c46bd91734" providerId="ADAL" clId="{C8E1EA35-66C4-8F42-8A8F-933E41079A50}" dt="2024-05-21T11:19:00.448" v="167" actId="255"/>
      <pc:docMkLst>
        <pc:docMk/>
      </pc:docMkLst>
      <pc:sldChg chg="addSp delSp modSp mod">
        <pc:chgData name="Niloofar Hosseini" userId="eb3e3110-2622-43cd-88f0-a4c46bd91734" providerId="ADAL" clId="{C8E1EA35-66C4-8F42-8A8F-933E41079A50}" dt="2024-05-21T11:17:09.290" v="133" actId="403"/>
        <pc:sldMkLst>
          <pc:docMk/>
          <pc:sldMk cId="2455498064" sldId="256"/>
        </pc:sldMkLst>
        <pc:spChg chg="add del mod">
          <ac:chgData name="Niloofar Hosseini" userId="eb3e3110-2622-43cd-88f0-a4c46bd91734" providerId="ADAL" clId="{C8E1EA35-66C4-8F42-8A8F-933E41079A50}" dt="2024-05-21T11:13:33.053" v="83"/>
          <ac:spMkLst>
            <pc:docMk/>
            <pc:sldMk cId="2455498064" sldId="256"/>
            <ac:spMk id="2" creationId="{72243B9C-5381-740D-7E44-0620280834F1}"/>
          </ac:spMkLst>
        </pc:spChg>
        <pc:spChg chg="add del mod">
          <ac:chgData name="Niloofar Hosseini" userId="eb3e3110-2622-43cd-88f0-a4c46bd91734" providerId="ADAL" clId="{C8E1EA35-66C4-8F42-8A8F-933E41079A50}" dt="2024-05-21T11:16:36.437" v="114"/>
          <ac:spMkLst>
            <pc:docMk/>
            <pc:sldMk cId="2455498064" sldId="256"/>
            <ac:spMk id="3" creationId="{ECD05C15-2E7D-E7CA-9AF2-3E0FF061E4E0}"/>
          </ac:spMkLst>
        </pc:spChg>
        <pc:spChg chg="mod">
          <ac:chgData name="Niloofar Hosseini" userId="eb3e3110-2622-43cd-88f0-a4c46bd91734" providerId="ADAL" clId="{C8E1EA35-66C4-8F42-8A8F-933E41079A50}" dt="2024-05-21T11:17:09.290" v="133" actId="403"/>
          <ac:spMkLst>
            <pc:docMk/>
            <pc:sldMk cId="2455498064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8E1EA35-66C4-8F42-8A8F-933E41079A50}" dt="2024-05-21T11:19:00.448" v="167" actId="255"/>
        <pc:sldMkLst>
          <pc:docMk/>
          <pc:sldMk cId="1115543304" sldId="257"/>
        </pc:sldMkLst>
        <pc:spChg chg="mod">
          <ac:chgData name="Niloofar Hosseini" userId="eb3e3110-2622-43cd-88f0-a4c46bd91734" providerId="ADAL" clId="{C8E1EA35-66C4-8F42-8A8F-933E41079A50}" dt="2024-05-21T11:19:00.448" v="167" actId="255"/>
          <ac:spMkLst>
            <pc:docMk/>
            <pc:sldMk cId="1115543304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8E1EA35-66C4-8F42-8A8F-933E41079A50}" dt="2024-05-21T11:11:12.831" v="6"/>
        <pc:sldMkLst>
          <pc:docMk/>
          <pc:sldMk cId="1737473291" sldId="258"/>
        </pc:sldMkLst>
      </pc:sldChg>
      <pc:sldChg chg="setBg">
        <pc:chgData name="Niloofar Hosseini" userId="eb3e3110-2622-43cd-88f0-a4c46bd91734" providerId="ADAL" clId="{C8E1EA35-66C4-8F42-8A8F-933E41079A50}" dt="2024-05-21T11:11:09.121" v="4"/>
        <pc:sldMkLst>
          <pc:docMk/>
          <pc:sldMk cId="1708706014" sldId="259"/>
        </pc:sldMkLst>
      </pc:sldChg>
      <pc:sldMasterChg chg="setBg modSldLayout">
        <pc:chgData name="Niloofar Hosseini" userId="eb3e3110-2622-43cd-88f0-a4c46bd91734" providerId="ADAL" clId="{C8E1EA35-66C4-8F42-8A8F-933E41079A50}" dt="2024-05-21T11:11:01.116" v="2"/>
        <pc:sldMasterMkLst>
          <pc:docMk/>
          <pc:sldMasterMk cId="168097513" sldId="2147483648"/>
        </pc:sldMasterMkLst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3315265626" sldId="2147483649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54557765" sldId="2147483650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1259053903" sldId="2147483651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1647436539" sldId="2147483652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3768013122" sldId="2147483653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09674575" sldId="2147483654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458391625" sldId="2147483655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158335025" sldId="2147483656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37537864" sldId="2147483657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1693331673" sldId="2147483658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34226284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26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33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2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5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05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43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01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7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39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33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85944-6CDE-494E-B9A8-04E2D828D66E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70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8268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شکر عیسی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۳)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49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150419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سپاس بر</a:t>
            </a:r>
            <a:r>
              <a:rPr lang="en-US" sz="62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</a:t>
            </a:r>
            <a:endParaRPr lang="en-GB" sz="62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سپاس بر</a:t>
            </a:r>
            <a:r>
              <a:rPr lang="en-US" sz="62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نامت</a:t>
            </a:r>
            <a:endParaRPr lang="en-US" sz="62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60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4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47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Macintosh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2019-10-16T12:59:08Z</dcterms:created>
  <dcterms:modified xsi:type="dcterms:W3CDTF">2024-05-21T11:19:09Z</dcterms:modified>
</cp:coreProperties>
</file>