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3C62C57-1278-3D4E-B7E6-E59EF42B2DC2}"/>
    <pc:docChg chg="undo custSel addSld delSld modSld modMainMaster">
      <pc:chgData name="Niloofar Hosseini" userId="eb3e3110-2622-43cd-88f0-a4c46bd91734" providerId="ADAL" clId="{73C62C57-1278-3D4E-B7E6-E59EF42B2DC2}" dt="2024-05-28T16:35:14.006" v="143" actId="20577"/>
      <pc:docMkLst>
        <pc:docMk/>
      </pc:docMkLst>
      <pc:sldChg chg="addSp delSp modSp mod setBg">
        <pc:chgData name="Niloofar Hosseini" userId="eb3e3110-2622-43cd-88f0-a4c46bd91734" providerId="ADAL" clId="{73C62C57-1278-3D4E-B7E6-E59EF42B2DC2}" dt="2024-05-28T16:33:39.355" v="20" actId="255"/>
        <pc:sldMkLst>
          <pc:docMk/>
          <pc:sldMk cId="2436425191" sldId="256"/>
        </pc:sldMkLst>
        <pc:spChg chg="add del mod">
          <ac:chgData name="Niloofar Hosseini" userId="eb3e3110-2622-43cd-88f0-a4c46bd91734" providerId="ADAL" clId="{73C62C57-1278-3D4E-B7E6-E59EF42B2DC2}" dt="2024-05-28T16:33:33.520" v="19"/>
          <ac:spMkLst>
            <pc:docMk/>
            <pc:sldMk cId="2436425191" sldId="256"/>
            <ac:spMk id="2" creationId="{3B1BD9A0-867D-E505-5B7D-F4E365D2B87F}"/>
          </ac:spMkLst>
        </pc:spChg>
        <pc:spChg chg="mod">
          <ac:chgData name="Niloofar Hosseini" userId="eb3e3110-2622-43cd-88f0-a4c46bd91734" providerId="ADAL" clId="{73C62C57-1278-3D4E-B7E6-E59EF42B2DC2}" dt="2024-05-28T16:33:39.355" v="20" actId="255"/>
          <ac:spMkLst>
            <pc:docMk/>
            <pc:sldMk cId="2436425191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73C62C57-1278-3D4E-B7E6-E59EF42B2DC2}" dt="2024-05-28T16:34:49.371" v="91"/>
        <pc:sldMkLst>
          <pc:docMk/>
          <pc:sldMk cId="3723182730" sldId="257"/>
        </pc:sldMkLst>
        <pc:spChg chg="add del mod">
          <ac:chgData name="Niloofar Hosseini" userId="eb3e3110-2622-43cd-88f0-a4c46bd91734" providerId="ADAL" clId="{73C62C57-1278-3D4E-B7E6-E59EF42B2DC2}" dt="2024-05-28T16:34:49.371" v="91"/>
          <ac:spMkLst>
            <pc:docMk/>
            <pc:sldMk cId="3723182730" sldId="257"/>
            <ac:spMk id="2" creationId="{876E2143-5CE1-3F57-6C8B-0039971280A2}"/>
          </ac:spMkLst>
        </pc:spChg>
        <pc:spChg chg="add del mod">
          <ac:chgData name="Niloofar Hosseini" userId="eb3e3110-2622-43cd-88f0-a4c46bd91734" providerId="ADAL" clId="{73C62C57-1278-3D4E-B7E6-E59EF42B2DC2}" dt="2024-05-28T16:34:47.427" v="89" actId="20577"/>
          <ac:spMkLst>
            <pc:docMk/>
            <pc:sldMk cId="3723182730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3C62C57-1278-3D4E-B7E6-E59EF42B2DC2}" dt="2024-05-28T16:34:53.930" v="92" actId="2696"/>
        <pc:sldMkLst>
          <pc:docMk/>
          <pc:sldMk cId="671079328" sldId="258"/>
        </pc:sldMkLst>
      </pc:sldChg>
      <pc:sldChg chg="del">
        <pc:chgData name="Niloofar Hosseini" userId="eb3e3110-2622-43cd-88f0-a4c46bd91734" providerId="ADAL" clId="{73C62C57-1278-3D4E-B7E6-E59EF42B2DC2}" dt="2024-05-28T16:34:54.222" v="93" actId="2696"/>
        <pc:sldMkLst>
          <pc:docMk/>
          <pc:sldMk cId="475349849" sldId="259"/>
        </pc:sldMkLst>
      </pc:sldChg>
      <pc:sldChg chg="setBg">
        <pc:chgData name="Niloofar Hosseini" userId="eb3e3110-2622-43cd-88f0-a4c46bd91734" providerId="ADAL" clId="{73C62C57-1278-3D4E-B7E6-E59EF42B2DC2}" dt="2024-05-28T16:32:49.683" v="6"/>
        <pc:sldMkLst>
          <pc:docMk/>
          <pc:sldMk cId="685227263" sldId="260"/>
        </pc:sldMkLst>
      </pc:sldChg>
      <pc:sldChg chg="setBg">
        <pc:chgData name="Niloofar Hosseini" userId="eb3e3110-2622-43cd-88f0-a4c46bd91734" providerId="ADAL" clId="{73C62C57-1278-3D4E-B7E6-E59EF42B2DC2}" dt="2024-05-28T16:32:46.028" v="4"/>
        <pc:sldMkLst>
          <pc:docMk/>
          <pc:sldMk cId="567844980" sldId="261"/>
        </pc:sldMkLst>
      </pc:sldChg>
      <pc:sldChg chg="modSp add mod">
        <pc:chgData name="Niloofar Hosseini" userId="eb3e3110-2622-43cd-88f0-a4c46bd91734" providerId="ADAL" clId="{73C62C57-1278-3D4E-B7E6-E59EF42B2DC2}" dt="2024-05-28T16:35:14.006" v="143" actId="20577"/>
        <pc:sldMkLst>
          <pc:docMk/>
          <pc:sldMk cId="631111506" sldId="262"/>
        </pc:sldMkLst>
        <pc:spChg chg="mod">
          <ac:chgData name="Niloofar Hosseini" userId="eb3e3110-2622-43cd-88f0-a4c46bd91734" providerId="ADAL" clId="{73C62C57-1278-3D4E-B7E6-E59EF42B2DC2}" dt="2024-05-28T16:35:14.006" v="143" actId="20577"/>
          <ac:spMkLst>
            <pc:docMk/>
            <pc:sldMk cId="631111506" sldId="262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73C62C57-1278-3D4E-B7E6-E59EF42B2DC2}" dt="2024-05-28T16:34:56.241" v="94" actId="2890"/>
        <pc:sldMkLst>
          <pc:docMk/>
          <pc:sldMk cId="1929105012" sldId="263"/>
        </pc:sldMkLst>
      </pc:sldChg>
      <pc:sldMasterChg chg="setBg modSldLayout">
        <pc:chgData name="Niloofar Hosseini" userId="eb3e3110-2622-43cd-88f0-a4c46bd91734" providerId="ADAL" clId="{73C62C57-1278-3D4E-B7E6-E59EF42B2DC2}" dt="2024-05-28T16:32:40.981" v="2"/>
        <pc:sldMasterMkLst>
          <pc:docMk/>
          <pc:sldMasterMk cId="3291968614" sldId="2147483648"/>
        </pc:sldMasterMkLst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3850642475" sldId="2147483649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109366518" sldId="2147483650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565933956" sldId="2147483651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3965740974" sldId="2147483652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2599416688" sldId="2147483653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1564076290" sldId="2147483654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853598009" sldId="2147483655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2983290901" sldId="2147483656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3031706986" sldId="2147483657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2607886672" sldId="2147483658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105159460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64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88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59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6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93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74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4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07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59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29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70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9E64-14E3-4694-80BD-C3826EA0B9F6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9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84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490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شاه شاهان تویی کلام زنده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مالکِ خلـقـت ، خداوند تویی</a:t>
            </a:r>
            <a:endParaRPr lang="en-US" sz="50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642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94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نامت </a:t>
            </a: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سرایم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۲)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318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490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منبع آرامش، </a:t>
            </a:r>
            <a:r>
              <a:rPr lang="fa-IR" sz="5000" cap="none" spc="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عمانوئیل</a:t>
            </a:r>
            <a:endParaRPr lang="fa-IR" sz="500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منجی</a:t>
            </a:r>
            <a:r>
              <a:rPr lang="fa-IR" sz="50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عالم ، خداوند تویی</a:t>
            </a:r>
            <a:endParaRPr lang="en-US" sz="50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111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94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نامت </a:t>
            </a: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سرایم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۲)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910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227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2019-12-10T12:25:36Z</dcterms:created>
  <dcterms:modified xsi:type="dcterms:W3CDTF">2024-05-28T16:35:25Z</dcterms:modified>
</cp:coreProperties>
</file>