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0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8"/>
    <p:restoredTop sz="94809"/>
  </p:normalViewPr>
  <p:slideViewPr>
    <p:cSldViewPr snapToGrid="0" snapToObjects="1">
      <p:cViewPr varScale="1">
        <p:scale>
          <a:sx n="131" d="100"/>
          <a:sy n="131" d="100"/>
        </p:scale>
        <p:origin x="216" y="16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AF0FDDAC-313D-2949-A29C-B1D30B4C7E29}"/>
    <pc:docChg chg="undo custSel addSld delSld modSld modMainMaster">
      <pc:chgData name="Niloofar Hosseini" userId="eb3e3110-2622-43cd-88f0-a4c46bd91734" providerId="ADAL" clId="{AF0FDDAC-313D-2949-A29C-B1D30B4C7E29}" dt="2024-06-17T09:45:00.002" v="295" actId="2696"/>
      <pc:docMkLst>
        <pc:docMk/>
      </pc:docMkLst>
      <pc:sldChg chg="addSp delSp modSp add del mod">
        <pc:chgData name="Niloofar Hosseini" userId="eb3e3110-2622-43cd-88f0-a4c46bd91734" providerId="ADAL" clId="{AF0FDDAC-313D-2949-A29C-B1D30B4C7E29}" dt="2024-06-17T09:42:27.179" v="16" actId="21"/>
        <pc:sldMkLst>
          <pc:docMk/>
          <pc:sldMk cId="2503065686" sldId="256"/>
        </pc:sldMkLst>
        <pc:spChg chg="add del mod">
          <ac:chgData name="Niloofar Hosseini" userId="eb3e3110-2622-43cd-88f0-a4c46bd91734" providerId="ADAL" clId="{AF0FDDAC-313D-2949-A29C-B1D30B4C7E29}" dt="2024-06-17T09:42:27.179" v="16" actId="21"/>
          <ac:spMkLst>
            <pc:docMk/>
            <pc:sldMk cId="2503065686" sldId="256"/>
            <ac:spMk id="2" creationId="{9BADF1B4-A4A5-6C0D-17E2-849F291AFA9B}"/>
          </ac:spMkLst>
        </pc:spChg>
      </pc:sldChg>
      <pc:sldChg chg="add del">
        <pc:chgData name="Niloofar Hosseini" userId="eb3e3110-2622-43cd-88f0-a4c46bd91734" providerId="ADAL" clId="{AF0FDDAC-313D-2949-A29C-B1D30B4C7E29}" dt="2024-06-17T09:42:23.067" v="10" actId="2696"/>
        <pc:sldMkLst>
          <pc:docMk/>
          <pc:sldMk cId="1664101559" sldId="257"/>
        </pc:sldMkLst>
      </pc:sldChg>
      <pc:sldChg chg="addSp delSp modSp add del mod setBg">
        <pc:chgData name="Niloofar Hosseini" userId="eb3e3110-2622-43cd-88f0-a4c46bd91734" providerId="ADAL" clId="{AF0FDDAC-313D-2949-A29C-B1D30B4C7E29}" dt="2024-06-17T09:43:52.974" v="174" actId="255"/>
        <pc:sldMkLst>
          <pc:docMk/>
          <pc:sldMk cId="267718489" sldId="258"/>
        </pc:sldMkLst>
        <pc:spChg chg="add del mod">
          <ac:chgData name="Niloofar Hosseini" userId="eb3e3110-2622-43cd-88f0-a4c46bd91734" providerId="ADAL" clId="{AF0FDDAC-313D-2949-A29C-B1D30B4C7E29}" dt="2024-06-17T09:43:48.372" v="171"/>
          <ac:spMkLst>
            <pc:docMk/>
            <pc:sldMk cId="267718489" sldId="258"/>
            <ac:spMk id="2" creationId="{81B9F007-D03E-18DA-7A9A-863898813DBA}"/>
          </ac:spMkLst>
        </pc:spChg>
        <pc:spChg chg="mod">
          <ac:chgData name="Niloofar Hosseini" userId="eb3e3110-2622-43cd-88f0-a4c46bd91734" providerId="ADAL" clId="{AF0FDDAC-313D-2949-A29C-B1D30B4C7E29}" dt="2024-06-17T09:43:52.974" v="174" actId="255"/>
          <ac:spMkLst>
            <pc:docMk/>
            <pc:sldMk cId="267718489" sldId="258"/>
            <ac:spMk id="4" creationId="{96C6DC91-DF00-B74D-A700-54AD93E32F16}"/>
          </ac:spMkLst>
        </pc:spChg>
      </pc:sldChg>
      <pc:sldChg chg="add del">
        <pc:chgData name="Niloofar Hosseini" userId="eb3e3110-2622-43cd-88f0-a4c46bd91734" providerId="ADAL" clId="{AF0FDDAC-313D-2949-A29C-B1D30B4C7E29}" dt="2024-06-17T09:43:55.813" v="175" actId="2696"/>
        <pc:sldMkLst>
          <pc:docMk/>
          <pc:sldMk cId="2707032508" sldId="259"/>
        </pc:sldMkLst>
      </pc:sldChg>
      <pc:sldChg chg="modSp add del mod">
        <pc:chgData name="Niloofar Hosseini" userId="eb3e3110-2622-43cd-88f0-a4c46bd91734" providerId="ADAL" clId="{AF0FDDAC-313D-2949-A29C-B1D30B4C7E29}" dt="2024-06-17T09:44:56.295" v="294" actId="20577"/>
        <pc:sldMkLst>
          <pc:docMk/>
          <pc:sldMk cId="3377775197" sldId="260"/>
        </pc:sldMkLst>
        <pc:spChg chg="mod">
          <ac:chgData name="Niloofar Hosseini" userId="eb3e3110-2622-43cd-88f0-a4c46bd91734" providerId="ADAL" clId="{AF0FDDAC-313D-2949-A29C-B1D30B4C7E29}" dt="2024-06-17T09:44:56.295" v="294" actId="20577"/>
          <ac:spMkLst>
            <pc:docMk/>
            <pc:sldMk cId="3377775197" sldId="260"/>
            <ac:spMk id="2" creationId="{000E6A35-585D-AD48-8C1E-64E470FB3F9C}"/>
          </ac:spMkLst>
        </pc:spChg>
      </pc:sldChg>
      <pc:sldChg chg="add del">
        <pc:chgData name="Niloofar Hosseini" userId="eb3e3110-2622-43cd-88f0-a4c46bd91734" providerId="ADAL" clId="{AF0FDDAC-313D-2949-A29C-B1D30B4C7E29}" dt="2024-06-17T09:45:00.002" v="295" actId="2696"/>
        <pc:sldMkLst>
          <pc:docMk/>
          <pc:sldMk cId="1158261495" sldId="261"/>
        </pc:sldMkLst>
      </pc:sldChg>
      <pc:sldMasterChg chg="setBg modSldLayout">
        <pc:chgData name="Niloofar Hosseini" userId="eb3e3110-2622-43cd-88f0-a4c46bd91734" providerId="ADAL" clId="{AF0FDDAC-313D-2949-A29C-B1D30B4C7E29}" dt="2024-06-17T09:40:32.728" v="2"/>
        <pc:sldMasterMkLst>
          <pc:docMk/>
          <pc:sldMasterMk cId="503150184" sldId="2147483648"/>
        </pc:sldMasterMkLst>
        <pc:sldLayoutChg chg="setBg">
          <pc:chgData name="Niloofar Hosseini" userId="eb3e3110-2622-43cd-88f0-a4c46bd91734" providerId="ADAL" clId="{AF0FDDAC-313D-2949-A29C-B1D30B4C7E29}" dt="2024-06-17T09:40:32.728" v="2"/>
          <pc:sldLayoutMkLst>
            <pc:docMk/>
            <pc:sldMasterMk cId="503150184" sldId="2147483648"/>
            <pc:sldLayoutMk cId="3482426388" sldId="2147483649"/>
          </pc:sldLayoutMkLst>
        </pc:sldLayoutChg>
        <pc:sldLayoutChg chg="setBg">
          <pc:chgData name="Niloofar Hosseini" userId="eb3e3110-2622-43cd-88f0-a4c46bd91734" providerId="ADAL" clId="{AF0FDDAC-313D-2949-A29C-B1D30B4C7E29}" dt="2024-06-17T09:40:32.728" v="2"/>
          <pc:sldLayoutMkLst>
            <pc:docMk/>
            <pc:sldMasterMk cId="503150184" sldId="2147483648"/>
            <pc:sldLayoutMk cId="4208068617" sldId="2147483650"/>
          </pc:sldLayoutMkLst>
        </pc:sldLayoutChg>
        <pc:sldLayoutChg chg="setBg">
          <pc:chgData name="Niloofar Hosseini" userId="eb3e3110-2622-43cd-88f0-a4c46bd91734" providerId="ADAL" clId="{AF0FDDAC-313D-2949-A29C-B1D30B4C7E29}" dt="2024-06-17T09:40:32.728" v="2"/>
          <pc:sldLayoutMkLst>
            <pc:docMk/>
            <pc:sldMasterMk cId="503150184" sldId="2147483648"/>
            <pc:sldLayoutMk cId="2692694529" sldId="2147483651"/>
          </pc:sldLayoutMkLst>
        </pc:sldLayoutChg>
        <pc:sldLayoutChg chg="setBg">
          <pc:chgData name="Niloofar Hosseini" userId="eb3e3110-2622-43cd-88f0-a4c46bd91734" providerId="ADAL" clId="{AF0FDDAC-313D-2949-A29C-B1D30B4C7E29}" dt="2024-06-17T09:40:32.728" v="2"/>
          <pc:sldLayoutMkLst>
            <pc:docMk/>
            <pc:sldMasterMk cId="503150184" sldId="2147483648"/>
            <pc:sldLayoutMk cId="4055118489" sldId="2147483652"/>
          </pc:sldLayoutMkLst>
        </pc:sldLayoutChg>
        <pc:sldLayoutChg chg="setBg">
          <pc:chgData name="Niloofar Hosseini" userId="eb3e3110-2622-43cd-88f0-a4c46bd91734" providerId="ADAL" clId="{AF0FDDAC-313D-2949-A29C-B1D30B4C7E29}" dt="2024-06-17T09:40:32.728" v="2"/>
          <pc:sldLayoutMkLst>
            <pc:docMk/>
            <pc:sldMasterMk cId="503150184" sldId="2147483648"/>
            <pc:sldLayoutMk cId="2557110147" sldId="2147483653"/>
          </pc:sldLayoutMkLst>
        </pc:sldLayoutChg>
        <pc:sldLayoutChg chg="setBg">
          <pc:chgData name="Niloofar Hosseini" userId="eb3e3110-2622-43cd-88f0-a4c46bd91734" providerId="ADAL" clId="{AF0FDDAC-313D-2949-A29C-B1D30B4C7E29}" dt="2024-06-17T09:40:32.728" v="2"/>
          <pc:sldLayoutMkLst>
            <pc:docMk/>
            <pc:sldMasterMk cId="503150184" sldId="2147483648"/>
            <pc:sldLayoutMk cId="607435083" sldId="2147483654"/>
          </pc:sldLayoutMkLst>
        </pc:sldLayoutChg>
        <pc:sldLayoutChg chg="setBg">
          <pc:chgData name="Niloofar Hosseini" userId="eb3e3110-2622-43cd-88f0-a4c46bd91734" providerId="ADAL" clId="{AF0FDDAC-313D-2949-A29C-B1D30B4C7E29}" dt="2024-06-17T09:40:32.728" v="2"/>
          <pc:sldLayoutMkLst>
            <pc:docMk/>
            <pc:sldMasterMk cId="503150184" sldId="2147483648"/>
            <pc:sldLayoutMk cId="2040975349" sldId="2147483655"/>
          </pc:sldLayoutMkLst>
        </pc:sldLayoutChg>
        <pc:sldLayoutChg chg="setBg">
          <pc:chgData name="Niloofar Hosseini" userId="eb3e3110-2622-43cd-88f0-a4c46bd91734" providerId="ADAL" clId="{AF0FDDAC-313D-2949-A29C-B1D30B4C7E29}" dt="2024-06-17T09:40:32.728" v="2"/>
          <pc:sldLayoutMkLst>
            <pc:docMk/>
            <pc:sldMasterMk cId="503150184" sldId="2147483648"/>
            <pc:sldLayoutMk cId="1830933813" sldId="2147483656"/>
          </pc:sldLayoutMkLst>
        </pc:sldLayoutChg>
        <pc:sldLayoutChg chg="setBg">
          <pc:chgData name="Niloofar Hosseini" userId="eb3e3110-2622-43cd-88f0-a4c46bd91734" providerId="ADAL" clId="{AF0FDDAC-313D-2949-A29C-B1D30B4C7E29}" dt="2024-06-17T09:40:32.728" v="2"/>
          <pc:sldLayoutMkLst>
            <pc:docMk/>
            <pc:sldMasterMk cId="503150184" sldId="2147483648"/>
            <pc:sldLayoutMk cId="4201163860" sldId="2147483657"/>
          </pc:sldLayoutMkLst>
        </pc:sldLayoutChg>
        <pc:sldLayoutChg chg="setBg">
          <pc:chgData name="Niloofar Hosseini" userId="eb3e3110-2622-43cd-88f0-a4c46bd91734" providerId="ADAL" clId="{AF0FDDAC-313D-2949-A29C-B1D30B4C7E29}" dt="2024-06-17T09:40:32.728" v="2"/>
          <pc:sldLayoutMkLst>
            <pc:docMk/>
            <pc:sldMasterMk cId="503150184" sldId="2147483648"/>
            <pc:sldLayoutMk cId="3856521895" sldId="2147483658"/>
          </pc:sldLayoutMkLst>
        </pc:sldLayoutChg>
        <pc:sldLayoutChg chg="setBg">
          <pc:chgData name="Niloofar Hosseini" userId="eb3e3110-2622-43cd-88f0-a4c46bd91734" providerId="ADAL" clId="{AF0FDDAC-313D-2949-A29C-B1D30B4C7E29}" dt="2024-06-17T09:40:32.728" v="2"/>
          <pc:sldLayoutMkLst>
            <pc:docMk/>
            <pc:sldMasterMk cId="503150184" sldId="2147483648"/>
            <pc:sldLayoutMk cId="48528385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1E470-3322-1041-ABA5-4F46459FD5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7D805D-920F-D74D-9243-1FF9319945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5BBE53-8A67-774D-AA3F-2C6BD253A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990-5944-5747-A794-478927905A7F}" type="datetimeFigureOut">
              <a:rPr lang="en-US" smtClean="0"/>
              <a:t>6/17/24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A45862-BD60-1C4C-A8A5-6CE5BDC37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8F9B6B-175D-D94C-9033-D4C978F0E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426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58341-06DE-2546-BA38-25D738C61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EFCDED-FEC9-7C41-BB2F-A8BEF0D2FB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06A71D-5A69-364E-9EE5-ECE6C04C6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990-5944-5747-A794-478927905A7F}" type="datetimeFigureOut">
              <a:rPr lang="en-US" smtClean="0"/>
              <a:t>6/17/24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E70E2-287E-4949-8EFA-2A3760ED7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20A432-18E5-174B-A22C-5292D9E1A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521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E41243-53F4-D348-A843-A758BE82BF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8B0570-96A8-874F-AE08-9E0598D40B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69A85-8BFE-F546-B441-A8C93AB38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990-5944-5747-A794-478927905A7F}" type="datetimeFigureOut">
              <a:rPr lang="en-US" smtClean="0"/>
              <a:t>6/17/24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C8D317-A6AE-BA4F-A332-0C9BDB614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D29964-3464-EB49-A591-FE43AA640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28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C712C-67A0-024C-B184-4B319B060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ADB06D-A869-034A-903C-40C8C4D3A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C38E56-B07E-2947-8A92-A127CEAD2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990-5944-5747-A794-478927905A7F}" type="datetimeFigureOut">
              <a:rPr lang="en-US" smtClean="0"/>
              <a:t>6/17/24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A1ED67-2BF5-1F48-AB62-A88363670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E186F-381C-7B42-AC53-F55578871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068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AC5F2-073F-B343-9457-073AE716B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422E21-04D2-C84E-9D6B-04069EF94D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809D16-2395-0344-9562-CC2B586AB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990-5944-5747-A794-478927905A7F}" type="datetimeFigureOut">
              <a:rPr lang="en-US" smtClean="0"/>
              <a:t>6/17/24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6DA686-F3F5-2D45-8AC6-DAC6CF0CF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F66BC4-1FC9-0248-9F2C-F74FC9BC9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694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16023-E521-0445-8B05-C6C62EE11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99BF0-FC67-5B4E-B61F-CCC8CFABBE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A3B1D7-61B5-294D-BEF1-73A23948AE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3F607B-E1DE-1A4A-AF12-9DC2FEB1C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990-5944-5747-A794-478927905A7F}" type="datetimeFigureOut">
              <a:rPr lang="en-US" smtClean="0"/>
              <a:t>6/17/24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40377B-1510-5C4F-BE1B-51BD80F49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F98162-05AD-A64E-A3B7-0E2779E7A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118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76E88-2D9E-2F4D-A17D-86F449C2D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89EA76-E1B7-7041-8817-5E0C44890E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9BAA66-9170-0047-9E7E-77033A4D94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EF9721-B03A-A340-A39F-EA6780D8B5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0E8586-7D6C-7C47-857D-953D1A5F90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5B2E70-3DB8-A645-B384-0D6FDBDA4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990-5944-5747-A794-478927905A7F}" type="datetimeFigureOut">
              <a:rPr lang="en-US" smtClean="0"/>
              <a:t>6/17/24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9B99AF-AC4E-E047-8CF7-950E6BA59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0E75AA-A7A0-4348-89A3-A0ABC535D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110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B28DB-F4E6-064C-8243-196D6B6A9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DEA7C5-AAA3-2C40-BB27-0DCB9AA5B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990-5944-5747-A794-478927905A7F}" type="datetimeFigureOut">
              <a:rPr lang="en-US" smtClean="0"/>
              <a:t>6/17/24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98DE68-AC1A-2C40-A794-C47676A9D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46F38C-E8EE-8349-BF6D-45F4A7E0E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435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75301F-30A1-644F-B2FF-8CD2AD5E8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990-5944-5747-A794-478927905A7F}" type="datetimeFigureOut">
              <a:rPr lang="en-US" smtClean="0"/>
              <a:t>6/17/24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1B0F5A-63C8-C041-A602-8F71B396F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5CF23A-6CF7-874B-AF08-68625493E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975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C0D5C-DC3D-E045-A9D6-6B0C7C4BE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3079A-6EB7-C244-B81D-0B3B4D779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CB9A0-FCC0-6B4F-AFDD-560EBCFD37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526115-908B-6D4F-AA99-E18FC7456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990-5944-5747-A794-478927905A7F}" type="datetimeFigureOut">
              <a:rPr lang="en-US" smtClean="0"/>
              <a:t>6/17/24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483895-2FBA-554A-86C1-D04187C1F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9378B-791F-514B-BA1B-EDCFD3358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933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FB007-C796-984B-A18F-5CD9F8F29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45BFDF-D23E-9740-8348-E5E67F6062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8C3478-BDC6-2E48-B2D5-59D0D441EB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2E85EE-158E-B749-8E5B-B37AC6111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4990-5944-5747-A794-478927905A7F}" type="datetimeFigureOut">
              <a:rPr lang="en-US" smtClean="0"/>
              <a:t>6/17/24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59296B-61BF-F240-AB51-34219A75D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A1E5D7-8753-0042-8997-C97C41236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163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8FA630-57BB-B247-AF69-030EDA77F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7E12D-8FBD-BB49-9814-B41FA26C85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B539B8-4225-F645-A62E-59D4FCA0CD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34990-5944-5747-A794-478927905A7F}" type="datetimeFigureOut">
              <a:rPr lang="en-US" smtClean="0"/>
              <a:t>6/17/24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842202-2DFB-E446-A5E1-272D6B7CE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FF1CA8-7AA1-9346-9C72-1D05C03049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F43F1-9177-3940-B317-352B23C47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150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20E83995-A077-9947-9840-97FCE4F3C4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065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6C6DC91-DF00-B74D-A700-54AD93E32F16}"/>
              </a:ext>
            </a:extLst>
          </p:cNvPr>
          <p:cNvSpPr/>
          <p:nvPr/>
        </p:nvSpPr>
        <p:spPr>
          <a:xfrm>
            <a:off x="0" y="0"/>
            <a:ext cx="12191999" cy="7253909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شادی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کنان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سرود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خوانان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سپاس گویان به حضور عیسی می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آییم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بر گرد او حلقه زنیم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با دف و رقص نام عیسی را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برافرازیم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7718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00E6A35-585D-AD48-8C1E-64E470FB3F9C}"/>
              </a:ext>
            </a:extLst>
          </p:cNvPr>
          <p:cNvSpPr/>
          <p:nvPr/>
        </p:nvSpPr>
        <p:spPr>
          <a:xfrm>
            <a:off x="0" y="0"/>
            <a:ext cx="12192000" cy="7032181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او هست رهبر ما شاه و سرور ما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قدوس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اسرائیل هست یاور ما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ای نیکو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شبانم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پادشاه جانم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می‌خواهم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تا ابد با تو بمانم</a:t>
            </a:r>
          </a:p>
          <a:p>
            <a:pPr algn="ctr" rtl="1">
              <a:lnSpc>
                <a:spcPct val="150000"/>
              </a:lnSpc>
            </a:pPr>
            <a:endParaRPr lang="fa-IR" sz="2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" sz="2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" sz="2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77775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0E83995-A077-9947-9840-97FCE4F3C4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101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48</Words>
  <Application>Microsoft Macintosh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Rose, Daniel (Student)</dc:creator>
  <cp:lastModifiedBy>Niloofar Hosseini</cp:lastModifiedBy>
  <cp:revision>4</cp:revision>
  <dcterms:created xsi:type="dcterms:W3CDTF">2019-09-18T17:05:48Z</dcterms:created>
  <dcterms:modified xsi:type="dcterms:W3CDTF">2024-06-17T09:45:05Z</dcterms:modified>
</cp:coreProperties>
</file>