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57" r:id="rId5"/>
    <p:sldId id="264" r:id="rId6"/>
    <p:sldId id="265" r:id="rId7"/>
    <p:sldId id="266" r:id="rId8"/>
    <p:sldId id="258" r:id="rId9"/>
    <p:sldId id="259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9" autoAdjust="0"/>
    <p:restoredTop sz="94660"/>
  </p:normalViewPr>
  <p:slideViewPr>
    <p:cSldViewPr snapToGrid="0">
      <p:cViewPr varScale="1">
        <p:scale>
          <a:sx n="182" d="100"/>
          <a:sy n="182" d="100"/>
        </p:scale>
        <p:origin x="18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36C8-FD68-4F86-AB32-9FBD2BB48E75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1784-BEDD-4CFA-97A2-D348B6898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01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36C8-FD68-4F86-AB32-9FBD2BB48E75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1784-BEDD-4CFA-97A2-D348B6898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61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36C8-FD68-4F86-AB32-9FBD2BB48E75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1784-BEDD-4CFA-97A2-D348B6898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7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36C8-FD68-4F86-AB32-9FBD2BB48E75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1784-BEDD-4CFA-97A2-D348B6898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78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36C8-FD68-4F86-AB32-9FBD2BB48E75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1784-BEDD-4CFA-97A2-D348B6898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9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36C8-FD68-4F86-AB32-9FBD2BB48E75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1784-BEDD-4CFA-97A2-D348B6898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27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36C8-FD68-4F86-AB32-9FBD2BB48E75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1784-BEDD-4CFA-97A2-D348B6898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5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36C8-FD68-4F86-AB32-9FBD2BB48E75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1784-BEDD-4CFA-97A2-D348B6898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0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36C8-FD68-4F86-AB32-9FBD2BB48E75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1784-BEDD-4CFA-97A2-D348B6898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36C8-FD68-4F86-AB32-9FBD2BB48E75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1784-BEDD-4CFA-97A2-D348B6898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78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36C8-FD68-4F86-AB32-9FBD2BB48E75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1784-BEDD-4CFA-97A2-D348B6898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73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336C8-FD68-4F86-AB32-9FBD2BB48E75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41784-BEDD-4CFA-97A2-D348B6898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69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083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95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rtl="1">
              <a:lnSpc>
                <a:spcPct val="100000"/>
              </a:lnSpc>
            </a:pPr>
            <a:endParaRPr lang="fa-IR" sz="6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rtl="1">
              <a:lnSpc>
                <a:spcPct val="10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 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</a:t>
            </a:r>
            <a:endParaRPr lang="en-GB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rtl="1">
              <a:lnSpc>
                <a:spcPct val="10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 خدای قادر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مطلق</a:t>
            </a: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rtl="1">
              <a:lnSpc>
                <a:spcPct val="10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که بود و هست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ومی‌آید</a:t>
            </a: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rtl="1">
              <a:lnSpc>
                <a:spcPct val="100000"/>
              </a:lnSpc>
            </a:pP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بُوَد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پر از جلالت آسمان و زمین</a:t>
            </a:r>
          </a:p>
        </p:txBody>
      </p:sp>
    </p:spTree>
    <p:extLst>
      <p:ext uri="{BB962C8B-B14F-4D97-AF65-F5344CB8AC3E}">
        <p14:creationId xmlns:p14="http://schemas.microsoft.com/office/powerpoint/2010/main" val="51616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rtl="1">
              <a:lnSpc>
                <a:spcPct val="100000"/>
              </a:lnSpc>
            </a:pPr>
            <a:endParaRPr lang="fa-IR" sz="6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rtl="1">
              <a:lnSpc>
                <a:spcPct val="10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  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سزاوار سزاوار سزاوار</a:t>
            </a:r>
            <a:endParaRPr lang="en-GB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rtl="1">
              <a:lnSpc>
                <a:spcPct val="10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سزاوار ای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بره‌ی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خدا</a:t>
            </a: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rtl="1">
              <a:lnSpc>
                <a:spcPct val="10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که جان خود را فدا کردی</a:t>
            </a:r>
          </a:p>
          <a:p>
            <a:pPr rtl="1">
              <a:lnSpc>
                <a:spcPct val="10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همه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قوم‌های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جهان مردم را خریدی</a:t>
            </a:r>
          </a:p>
        </p:txBody>
      </p:sp>
    </p:spTree>
    <p:extLst>
      <p:ext uri="{BB962C8B-B14F-4D97-AF65-F5344CB8AC3E}">
        <p14:creationId xmlns:p14="http://schemas.microsoft.com/office/powerpoint/2010/main" val="144605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56440" cy="6858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rtl="1">
              <a:lnSpc>
                <a:spcPct val="100000"/>
              </a:lnSpc>
              <a:buNone/>
            </a:pPr>
            <a:endParaRPr lang="en-GB" sz="4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سزاوار برکت سزاوار حرمت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سزاوار جلال سزاوار قدرت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سزاوار پرستش سزاوار ستایش</a:t>
            </a:r>
            <a:endParaRPr lang="en-GB" sz="45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سزاوار حمد و تمجید سزاوار شکرگزاری</a:t>
            </a:r>
          </a:p>
        </p:txBody>
      </p:sp>
    </p:spTree>
    <p:extLst>
      <p:ext uri="{BB962C8B-B14F-4D97-AF65-F5344CB8AC3E}">
        <p14:creationId xmlns:p14="http://schemas.microsoft.com/office/powerpoint/2010/main" val="366567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rtl="1">
              <a:lnSpc>
                <a:spcPct val="100000"/>
              </a:lnSpc>
            </a:pPr>
            <a:endParaRPr lang="fa-IR" sz="6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rtl="1">
              <a:lnSpc>
                <a:spcPct val="10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 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</a:t>
            </a:r>
            <a:endParaRPr lang="en-GB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rtl="1">
              <a:lnSpc>
                <a:spcPct val="10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 خدای قادر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مطلق</a:t>
            </a: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rtl="1">
              <a:lnSpc>
                <a:spcPct val="10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که بود و هست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ومی‌آید</a:t>
            </a: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rtl="1">
              <a:lnSpc>
                <a:spcPct val="100000"/>
              </a:lnSpc>
            </a:pP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بُوَد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پر از جلالت آسمان و زمین</a:t>
            </a:r>
          </a:p>
        </p:txBody>
      </p:sp>
    </p:spTree>
    <p:extLst>
      <p:ext uri="{BB962C8B-B14F-4D97-AF65-F5344CB8AC3E}">
        <p14:creationId xmlns:p14="http://schemas.microsoft.com/office/powerpoint/2010/main" val="28602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rtl="1">
              <a:lnSpc>
                <a:spcPct val="100000"/>
              </a:lnSpc>
            </a:pPr>
            <a:endParaRPr lang="fa-IR" sz="6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rtl="1">
              <a:lnSpc>
                <a:spcPct val="10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  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سزاوار سزاوار سزاوار</a:t>
            </a:r>
            <a:endParaRPr lang="en-GB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rtl="1">
              <a:lnSpc>
                <a:spcPct val="10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سزاوار ای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بره‌ی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خدا</a:t>
            </a: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rtl="1">
              <a:lnSpc>
                <a:spcPct val="10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که جان خود را فدا کردی</a:t>
            </a:r>
          </a:p>
          <a:p>
            <a:pPr rtl="1">
              <a:lnSpc>
                <a:spcPct val="10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همه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قوم‌های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جهان مردم را خریدی</a:t>
            </a:r>
          </a:p>
        </p:txBody>
      </p:sp>
    </p:spTree>
    <p:extLst>
      <p:ext uri="{BB962C8B-B14F-4D97-AF65-F5344CB8AC3E}">
        <p14:creationId xmlns:p14="http://schemas.microsoft.com/office/powerpoint/2010/main" val="65543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56440" cy="6858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rtl="1">
              <a:lnSpc>
                <a:spcPct val="100000"/>
              </a:lnSpc>
              <a:buNone/>
            </a:pPr>
            <a:endParaRPr lang="en-GB" sz="4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سزاوار برکت سزاوار حرمت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سزاوار جلال سزاوار قدرت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سزاوار پرستش سزاوار ستایش</a:t>
            </a:r>
            <a:endParaRPr lang="en-GB" sz="45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سزاوار حمد و تمجید سزاوار شکرگزاری</a:t>
            </a:r>
          </a:p>
        </p:txBody>
      </p:sp>
    </p:spTree>
    <p:extLst>
      <p:ext uri="{BB962C8B-B14F-4D97-AF65-F5344CB8AC3E}">
        <p14:creationId xmlns:p14="http://schemas.microsoft.com/office/powerpoint/2010/main" val="12957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rtl="1">
              <a:lnSpc>
                <a:spcPct val="100000"/>
              </a:lnSpc>
              <a:buNone/>
            </a:pPr>
            <a:endParaRPr lang="en-GB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42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سزاوار تمام دلم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42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سزاوار تمام جانم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42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سزاوار تمام فکرم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42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سزاوار تمام </a:t>
            </a:r>
            <a:r>
              <a:rPr lang="fa-IR" sz="42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قدرتم</a:t>
            </a:r>
            <a:endParaRPr lang="fa-IR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32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2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2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  <a:endParaRPr lang="en-US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sz="47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378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56440" cy="6858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rtl="1">
              <a:lnSpc>
                <a:spcPct val="100000"/>
              </a:lnSpc>
              <a:buNone/>
            </a:pPr>
            <a:endParaRPr lang="en-GB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indent="0" algn="ctr" rtl="1">
              <a:lnSpc>
                <a:spcPct val="100000"/>
              </a:lnSpc>
              <a:buNone/>
            </a:pPr>
            <a:r>
              <a:rPr lang="fa-IR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عیسی تو بود و نبودم هستی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fa-IR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دار و ندارم هستی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fa-IR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سزاوار هستی</a:t>
            </a:r>
            <a:endParaRPr lang="en-US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indent="0" algn="ctr" rtl="1">
              <a:lnSpc>
                <a:spcPct val="100000"/>
              </a:lnSpc>
              <a:buNone/>
            </a:pPr>
            <a:endParaRPr lang="en-US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indent="0" algn="ctr" rtl="1">
              <a:lnSpc>
                <a:spcPct val="100000"/>
              </a:lnSpc>
              <a:buNone/>
            </a:pPr>
            <a:r>
              <a:rPr lang="fa-IR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</a:t>
            </a:r>
            <a:r>
              <a:rPr lang="fa-IR" sz="4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منجی</a:t>
            </a:r>
            <a:r>
              <a:rPr lang="fa-IR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من ای حیات من</a:t>
            </a:r>
            <a:endParaRPr lang="en-US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indent="0" algn="ctr" rtl="1">
              <a:lnSpc>
                <a:spcPct val="100000"/>
              </a:lnSpc>
              <a:buNone/>
            </a:pPr>
            <a:r>
              <a:rPr lang="fa-IR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محبوب من 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fa-IR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عیسی هستی</a:t>
            </a:r>
          </a:p>
        </p:txBody>
      </p:sp>
    </p:spTree>
    <p:extLst>
      <p:ext uri="{BB962C8B-B14F-4D97-AF65-F5344CB8AC3E}">
        <p14:creationId xmlns:p14="http://schemas.microsoft.com/office/powerpoint/2010/main" val="1683034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161</Words>
  <Application>Microsoft Macintosh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5</cp:revision>
  <dcterms:created xsi:type="dcterms:W3CDTF">2017-11-07T20:33:55Z</dcterms:created>
  <dcterms:modified xsi:type="dcterms:W3CDTF">2024-04-02T09:22:02Z</dcterms:modified>
</cp:coreProperties>
</file>