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216" y="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F0872C97-BCD1-004D-8973-E98B43798A02}"/>
    <pc:docChg chg="undo custSel modSld modMainMaster">
      <pc:chgData name="Niloofar Hosseini" userId="eb3e3110-2622-43cd-88f0-a4c46bd91734" providerId="ADAL" clId="{F0872C97-BCD1-004D-8973-E98B43798A02}" dt="2024-03-22T16:04:13.374" v="156" actId="20577"/>
      <pc:docMkLst>
        <pc:docMk/>
      </pc:docMkLst>
      <pc:sldChg chg="addSp delSp modSp mod">
        <pc:chgData name="Niloofar Hosseini" userId="eb3e3110-2622-43cd-88f0-a4c46bd91734" providerId="ADAL" clId="{F0872C97-BCD1-004D-8973-E98B43798A02}" dt="2024-03-22T15:44:55.623" v="87" actId="403"/>
        <pc:sldMkLst>
          <pc:docMk/>
          <pc:sldMk cId="3989389173" sldId="256"/>
        </pc:sldMkLst>
        <pc:spChg chg="add del mod">
          <ac:chgData name="Niloofar Hosseini" userId="eb3e3110-2622-43cd-88f0-a4c46bd91734" providerId="ADAL" clId="{F0872C97-BCD1-004D-8973-E98B43798A02}" dt="2024-03-22T15:44:55.623" v="87" actId="403"/>
          <ac:spMkLst>
            <pc:docMk/>
            <pc:sldMk cId="3989389173" sldId="256"/>
            <ac:spMk id="4" creationId="{0F016134-9B8E-4BF0-B53E-0755902618DC}"/>
          </ac:spMkLst>
        </pc:spChg>
      </pc:sldChg>
      <pc:sldChg chg="addSp delSp modSp mod">
        <pc:chgData name="Niloofar Hosseini" userId="eb3e3110-2622-43cd-88f0-a4c46bd91734" providerId="ADAL" clId="{F0872C97-BCD1-004D-8973-E98B43798A02}" dt="2024-03-22T15:45:12.329" v="93" actId="20577"/>
        <pc:sldMkLst>
          <pc:docMk/>
          <pc:sldMk cId="1735888987" sldId="257"/>
        </pc:sldMkLst>
        <pc:spChg chg="add del mod">
          <ac:chgData name="Niloofar Hosseini" userId="eb3e3110-2622-43cd-88f0-a4c46bd91734" providerId="ADAL" clId="{F0872C97-BCD1-004D-8973-E98B43798A02}" dt="2024-03-22T15:43:39.839" v="59"/>
          <ac:spMkLst>
            <pc:docMk/>
            <pc:sldMk cId="1735888987" sldId="257"/>
            <ac:spMk id="2" creationId="{582C6DAE-AD6E-DCA1-D92A-0FFDDC488985}"/>
          </ac:spMkLst>
        </pc:spChg>
        <pc:spChg chg="mod">
          <ac:chgData name="Niloofar Hosseini" userId="eb3e3110-2622-43cd-88f0-a4c46bd91734" providerId="ADAL" clId="{F0872C97-BCD1-004D-8973-E98B43798A02}" dt="2024-03-22T15:45:12.329" v="93" actId="20577"/>
          <ac:spMkLst>
            <pc:docMk/>
            <pc:sldMk cId="1735888987" sldId="257"/>
            <ac:spMk id="4" creationId="{0F016134-9B8E-4BF0-B53E-0755902618DC}"/>
          </ac:spMkLst>
        </pc:spChg>
      </pc:sldChg>
      <pc:sldChg chg="modSp mod">
        <pc:chgData name="Niloofar Hosseini" userId="eb3e3110-2622-43cd-88f0-a4c46bd91734" providerId="ADAL" clId="{F0872C97-BCD1-004D-8973-E98B43798A02}" dt="2024-03-22T15:46:14.919" v="115" actId="20577"/>
        <pc:sldMkLst>
          <pc:docMk/>
          <pc:sldMk cId="2200713751" sldId="259"/>
        </pc:sldMkLst>
        <pc:spChg chg="mod">
          <ac:chgData name="Niloofar Hosseini" userId="eb3e3110-2622-43cd-88f0-a4c46bd91734" providerId="ADAL" clId="{F0872C97-BCD1-004D-8973-E98B43798A02}" dt="2024-03-22T15:46:14.919" v="115" actId="20577"/>
          <ac:spMkLst>
            <pc:docMk/>
            <pc:sldMk cId="2200713751" sldId="259"/>
            <ac:spMk id="4" creationId="{0F016134-9B8E-4BF0-B53E-0755902618DC}"/>
          </ac:spMkLst>
        </pc:spChg>
      </pc:sldChg>
      <pc:sldChg chg="modSp mod">
        <pc:chgData name="Niloofar Hosseini" userId="eb3e3110-2622-43cd-88f0-a4c46bd91734" providerId="ADAL" clId="{F0872C97-BCD1-004D-8973-E98B43798A02}" dt="2024-03-22T16:04:13.374" v="156" actId="20577"/>
        <pc:sldMkLst>
          <pc:docMk/>
          <pc:sldMk cId="3482678947" sldId="260"/>
        </pc:sldMkLst>
        <pc:spChg chg="mod">
          <ac:chgData name="Niloofar Hosseini" userId="eb3e3110-2622-43cd-88f0-a4c46bd91734" providerId="ADAL" clId="{F0872C97-BCD1-004D-8973-E98B43798A02}" dt="2024-03-22T16:04:13.374" v="156" actId="20577"/>
          <ac:spMkLst>
            <pc:docMk/>
            <pc:sldMk cId="3482678947" sldId="260"/>
            <ac:spMk id="4" creationId="{0F016134-9B8E-4BF0-B53E-0755902618DC}"/>
          </ac:spMkLst>
        </pc:spChg>
      </pc:sldChg>
      <pc:sldChg chg="setBg">
        <pc:chgData name="Niloofar Hosseini" userId="eb3e3110-2622-43cd-88f0-a4c46bd91734" providerId="ADAL" clId="{F0872C97-BCD1-004D-8973-E98B43798A02}" dt="2024-03-22T15:39:15.978" v="6"/>
        <pc:sldMkLst>
          <pc:docMk/>
          <pc:sldMk cId="151269924" sldId="261"/>
        </pc:sldMkLst>
      </pc:sldChg>
      <pc:sldChg chg="setBg">
        <pc:chgData name="Niloofar Hosseini" userId="eb3e3110-2622-43cd-88f0-a4c46bd91734" providerId="ADAL" clId="{F0872C97-BCD1-004D-8973-E98B43798A02}" dt="2024-03-22T15:39:12.211" v="4"/>
        <pc:sldMkLst>
          <pc:docMk/>
          <pc:sldMk cId="2896055427" sldId="262"/>
        </pc:sldMkLst>
      </pc:sldChg>
      <pc:sldMasterChg chg="setBg modSldLayout">
        <pc:chgData name="Niloofar Hosseini" userId="eb3e3110-2622-43cd-88f0-a4c46bd91734" providerId="ADAL" clId="{F0872C97-BCD1-004D-8973-E98B43798A02}" dt="2024-03-22T15:39:06.929" v="2"/>
        <pc:sldMasterMkLst>
          <pc:docMk/>
          <pc:sldMasterMk cId="3207098872" sldId="2147483648"/>
        </pc:sldMasterMkLst>
        <pc:sldLayoutChg chg="setBg">
          <pc:chgData name="Niloofar Hosseini" userId="eb3e3110-2622-43cd-88f0-a4c46bd91734" providerId="ADAL" clId="{F0872C97-BCD1-004D-8973-E98B43798A02}" dt="2024-03-22T15:39:06.929" v="2"/>
          <pc:sldLayoutMkLst>
            <pc:docMk/>
            <pc:sldMasterMk cId="3207098872" sldId="2147483648"/>
            <pc:sldLayoutMk cId="1214585610" sldId="2147483649"/>
          </pc:sldLayoutMkLst>
        </pc:sldLayoutChg>
        <pc:sldLayoutChg chg="setBg">
          <pc:chgData name="Niloofar Hosseini" userId="eb3e3110-2622-43cd-88f0-a4c46bd91734" providerId="ADAL" clId="{F0872C97-BCD1-004D-8973-E98B43798A02}" dt="2024-03-22T15:39:06.929" v="2"/>
          <pc:sldLayoutMkLst>
            <pc:docMk/>
            <pc:sldMasterMk cId="3207098872" sldId="2147483648"/>
            <pc:sldLayoutMk cId="1264109980" sldId="2147483650"/>
          </pc:sldLayoutMkLst>
        </pc:sldLayoutChg>
        <pc:sldLayoutChg chg="setBg">
          <pc:chgData name="Niloofar Hosseini" userId="eb3e3110-2622-43cd-88f0-a4c46bd91734" providerId="ADAL" clId="{F0872C97-BCD1-004D-8973-E98B43798A02}" dt="2024-03-22T15:39:06.929" v="2"/>
          <pc:sldLayoutMkLst>
            <pc:docMk/>
            <pc:sldMasterMk cId="3207098872" sldId="2147483648"/>
            <pc:sldLayoutMk cId="2405620865" sldId="2147483651"/>
          </pc:sldLayoutMkLst>
        </pc:sldLayoutChg>
        <pc:sldLayoutChg chg="setBg">
          <pc:chgData name="Niloofar Hosseini" userId="eb3e3110-2622-43cd-88f0-a4c46bd91734" providerId="ADAL" clId="{F0872C97-BCD1-004D-8973-E98B43798A02}" dt="2024-03-22T15:39:06.929" v="2"/>
          <pc:sldLayoutMkLst>
            <pc:docMk/>
            <pc:sldMasterMk cId="3207098872" sldId="2147483648"/>
            <pc:sldLayoutMk cId="1304958005" sldId="2147483652"/>
          </pc:sldLayoutMkLst>
        </pc:sldLayoutChg>
        <pc:sldLayoutChg chg="setBg">
          <pc:chgData name="Niloofar Hosseini" userId="eb3e3110-2622-43cd-88f0-a4c46bd91734" providerId="ADAL" clId="{F0872C97-BCD1-004D-8973-E98B43798A02}" dt="2024-03-22T15:39:06.929" v="2"/>
          <pc:sldLayoutMkLst>
            <pc:docMk/>
            <pc:sldMasterMk cId="3207098872" sldId="2147483648"/>
            <pc:sldLayoutMk cId="2957779733" sldId="2147483653"/>
          </pc:sldLayoutMkLst>
        </pc:sldLayoutChg>
        <pc:sldLayoutChg chg="setBg">
          <pc:chgData name="Niloofar Hosseini" userId="eb3e3110-2622-43cd-88f0-a4c46bd91734" providerId="ADAL" clId="{F0872C97-BCD1-004D-8973-E98B43798A02}" dt="2024-03-22T15:39:06.929" v="2"/>
          <pc:sldLayoutMkLst>
            <pc:docMk/>
            <pc:sldMasterMk cId="3207098872" sldId="2147483648"/>
            <pc:sldLayoutMk cId="1771477375" sldId="2147483654"/>
          </pc:sldLayoutMkLst>
        </pc:sldLayoutChg>
        <pc:sldLayoutChg chg="setBg">
          <pc:chgData name="Niloofar Hosseini" userId="eb3e3110-2622-43cd-88f0-a4c46bd91734" providerId="ADAL" clId="{F0872C97-BCD1-004D-8973-E98B43798A02}" dt="2024-03-22T15:39:06.929" v="2"/>
          <pc:sldLayoutMkLst>
            <pc:docMk/>
            <pc:sldMasterMk cId="3207098872" sldId="2147483648"/>
            <pc:sldLayoutMk cId="286572918" sldId="2147483655"/>
          </pc:sldLayoutMkLst>
        </pc:sldLayoutChg>
        <pc:sldLayoutChg chg="setBg">
          <pc:chgData name="Niloofar Hosseini" userId="eb3e3110-2622-43cd-88f0-a4c46bd91734" providerId="ADAL" clId="{F0872C97-BCD1-004D-8973-E98B43798A02}" dt="2024-03-22T15:39:06.929" v="2"/>
          <pc:sldLayoutMkLst>
            <pc:docMk/>
            <pc:sldMasterMk cId="3207098872" sldId="2147483648"/>
            <pc:sldLayoutMk cId="1070760464" sldId="2147483656"/>
          </pc:sldLayoutMkLst>
        </pc:sldLayoutChg>
        <pc:sldLayoutChg chg="setBg">
          <pc:chgData name="Niloofar Hosseini" userId="eb3e3110-2622-43cd-88f0-a4c46bd91734" providerId="ADAL" clId="{F0872C97-BCD1-004D-8973-E98B43798A02}" dt="2024-03-22T15:39:06.929" v="2"/>
          <pc:sldLayoutMkLst>
            <pc:docMk/>
            <pc:sldMasterMk cId="3207098872" sldId="2147483648"/>
            <pc:sldLayoutMk cId="3920275660" sldId="2147483657"/>
          </pc:sldLayoutMkLst>
        </pc:sldLayoutChg>
        <pc:sldLayoutChg chg="setBg">
          <pc:chgData name="Niloofar Hosseini" userId="eb3e3110-2622-43cd-88f0-a4c46bd91734" providerId="ADAL" clId="{F0872C97-BCD1-004D-8973-E98B43798A02}" dt="2024-03-22T15:39:06.929" v="2"/>
          <pc:sldLayoutMkLst>
            <pc:docMk/>
            <pc:sldMasterMk cId="3207098872" sldId="2147483648"/>
            <pc:sldLayoutMk cId="2508623885" sldId="2147483658"/>
          </pc:sldLayoutMkLst>
        </pc:sldLayoutChg>
        <pc:sldLayoutChg chg="setBg">
          <pc:chgData name="Niloofar Hosseini" userId="eb3e3110-2622-43cd-88f0-a4c46bd91734" providerId="ADAL" clId="{F0872C97-BCD1-004D-8973-E98B43798A02}" dt="2024-03-22T15:39:06.929" v="2"/>
          <pc:sldLayoutMkLst>
            <pc:docMk/>
            <pc:sldMasterMk cId="3207098872" sldId="2147483648"/>
            <pc:sldLayoutMk cId="370642613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1A2C5-76E2-457D-AEC4-CBF715C7E3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8632A5-FBBD-4D89-8A18-D80E4CF9C8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6DCCAC-91A8-484C-A1AE-359CCC0FD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50F39-7B2A-4082-A2D1-8257C8B7BF05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E1D8E2-B1ED-4DFB-8EE0-EBC3748E1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8D9014-811A-4AEC-88BF-15C0AEBE4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472E-7EE9-4911-958E-5EA2A6041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585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EA301-19DA-4947-B5A0-81D1148F9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3CB567-C732-46F1-B692-17B86823A4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A313DF-FB18-48B0-9173-97F13D739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50F39-7B2A-4082-A2D1-8257C8B7BF05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8FD62A-C8AD-4376-A6B2-0522D2D6A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5B8765-829C-40C6-BF9C-1932B7442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472E-7EE9-4911-958E-5EA2A6041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623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4DECC7-114C-4D6F-B92F-A2FE14908A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5BEFA4-ABBD-4585-B646-E555824ACF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4E576-37C1-4642-AA93-E250F51B7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50F39-7B2A-4082-A2D1-8257C8B7BF05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C97574-12AB-4A06-A3FE-9F8FE2E3E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B8B93B-166E-4B73-9EAB-FC93007F6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472E-7EE9-4911-958E-5EA2A6041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426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58F77-5D51-4C15-91A6-35A97881E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838823-FAB3-40D6-B834-F48C2E939D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977919-E223-4C18-8236-158DDBE27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50F39-7B2A-4082-A2D1-8257C8B7BF05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D66503-E9DF-42E9-A739-80BCA5696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46895B-AEFF-45D7-95E9-10D2E38CC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472E-7EE9-4911-958E-5EA2A6041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109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F5080-A84B-4128-8359-B3C37034E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523F31-495F-4922-BE26-9F9124C86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51AEF1-D8F5-494A-9B47-98A30D25A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50F39-7B2A-4082-A2D1-8257C8B7BF05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51E4F8-8456-40F9-828A-C536E19C9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9E35C3-F23E-4ECD-B1D3-C00E1459B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472E-7EE9-4911-958E-5EA2A6041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620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97571-DC10-4E9F-969E-CE61DAFF0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4F26D-4BD6-4AAC-90BA-8E9109A8E5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EBC404-C8EC-4F29-A261-FD3E12B68E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59E760-3723-4871-A662-0066094F0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50F39-7B2A-4082-A2D1-8257C8B7BF05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B5F460-EB69-4076-8DD7-21D877C67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4FEADC-6509-4DB8-834A-0F755336B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472E-7EE9-4911-958E-5EA2A6041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958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C55AC-14B6-4164-BE3D-BF9B55AC1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ED03BF-4BCA-4AEE-B97E-D3EE4DDEFE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4F71C9-3B0B-4EF0-8759-0A83168E50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1BD4D8-9FD4-43EA-B4B1-552EB61349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BEB599-3540-4412-9E40-03EE121C90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CA5B8C-7CB4-4741-B8DC-70DD70082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50F39-7B2A-4082-A2D1-8257C8B7BF05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4B4CC8-142D-479D-A47D-4371B4125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8736D3-CAD4-4153-8C28-482F6D37C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472E-7EE9-4911-958E-5EA2A6041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7779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A1D6A-9031-4366-A132-92AA719A2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5C1222-7B3A-4F59-B3FD-12B2665C0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50F39-7B2A-4082-A2D1-8257C8B7BF05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03C1A6-6412-47B4-9D07-FAF2D119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F09C7B-1113-404B-8563-FC8F5EE44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472E-7EE9-4911-958E-5EA2A6041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477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E902AA-BCCE-4AFF-82E8-E9A29F1AE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50F39-7B2A-4082-A2D1-8257C8B7BF05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29D7FA-0826-4270-A88C-0AD5640F1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A3E77F-2539-487A-9127-26DF896E0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472E-7EE9-4911-958E-5EA2A6041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72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F9678-D418-4DF9-958F-7F43AD67D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65637-A26A-4D2A-834A-40195653B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E0E03B-3C4F-4BD0-B33B-9BF658E9E5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74F4E8-BB81-40F8-8157-798A3C944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50F39-7B2A-4082-A2D1-8257C8B7BF05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116B5C-950A-48FC-9A3C-559262149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D5AE9F-B02F-450D-9A62-D3915B895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472E-7EE9-4911-958E-5EA2A6041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0760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06458-444D-4028-B37B-9A842B501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BF2DDD-33D9-4405-B12B-0CD3F78DDE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986260-315B-4AAF-B811-9C63CDF830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8C7D0-C10C-487E-B969-013A11CD5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50F39-7B2A-4082-A2D1-8257C8B7BF05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4499EC-D95A-402F-875D-FA9968C9F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EB76F3-41F6-4BFC-B8BE-B484543C0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5472E-7EE9-4911-958E-5EA2A6041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275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06267D-305B-4C6C-8DD8-559E9455C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CB688C-C9BA-4522-8DBD-33B1FFA88B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6D4F7-825E-4756-B8C9-574B0BE017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50F39-7B2A-4082-A2D1-8257C8B7BF05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AD7C3-F5CA-47B7-B75E-762DDF1A3E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3FF3E2-6150-483D-BBA7-4872F64E43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5472E-7EE9-4911-958E-5EA2A60415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098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6055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016134-9B8E-4BF0-B53E-0755902618DC}"/>
              </a:ext>
            </a:extLst>
          </p:cNvPr>
          <p:cNvSpPr/>
          <p:nvPr/>
        </p:nvSpPr>
        <p:spPr>
          <a:xfrm>
            <a:off x="1" y="0"/>
            <a:ext cx="12192000" cy="754911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6600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سخن  بگو ای  خداوند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چون  با ایمان  </a:t>
            </a:r>
            <a:r>
              <a:rPr lang="fa-IR" sz="4800" dirty="0" err="1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نزدت</a:t>
            </a:r>
            <a:r>
              <a:rPr lang="fa-IR" sz="4800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آیم </a:t>
            </a:r>
            <a:endParaRPr lang="en-GB" sz="4800" dirty="0">
              <a:ln w="6600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سخن  بگو  با  </a:t>
            </a:r>
            <a:r>
              <a:rPr lang="fa-IR" sz="4800" dirty="0" err="1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فرزندت</a:t>
            </a:r>
            <a:endParaRPr lang="fa-IR" sz="4800" dirty="0">
              <a:ln w="6600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ملاقاتم</a:t>
            </a:r>
            <a:r>
              <a:rPr lang="fa-IR" sz="4800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کن  ای  پدر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6600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6600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89389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016134-9B8E-4BF0-B53E-0755902618DC}"/>
              </a:ext>
            </a:extLst>
          </p:cNvPr>
          <p:cNvSpPr/>
          <p:nvPr/>
        </p:nvSpPr>
        <p:spPr>
          <a:xfrm>
            <a:off x="1" y="0"/>
            <a:ext cx="12192000" cy="805169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6600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سخن  بگو آه ای</a:t>
            </a:r>
            <a:r>
              <a:rPr lang="en-US" sz="4800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800" dirty="0" err="1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قدوس</a:t>
            </a:r>
            <a:r>
              <a:rPr lang="fa-IR" sz="4800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حضورت</a:t>
            </a:r>
            <a:r>
              <a:rPr lang="en-US" sz="4800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800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را نمایان کن </a:t>
            </a:r>
            <a:endParaRPr lang="en-GB" sz="4800" dirty="0">
              <a:ln w="6600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سخن بگو با </a:t>
            </a:r>
            <a:r>
              <a:rPr lang="fa-IR" sz="4800" dirty="0" err="1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خادمت</a:t>
            </a:r>
            <a:r>
              <a:rPr lang="fa-IR" sz="4800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مرا از روح </a:t>
            </a:r>
            <a:r>
              <a:rPr lang="fa-IR" sz="4800" dirty="0" err="1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لبریزم</a:t>
            </a:r>
            <a:r>
              <a:rPr lang="fa-IR" sz="4800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کن ، سخن بگو</a:t>
            </a:r>
          </a:p>
          <a:p>
            <a:pPr algn="ctr" rtl="1">
              <a:lnSpc>
                <a:spcPct val="150000"/>
              </a:lnSpc>
            </a:pPr>
            <a:endParaRPr lang="fa-IR" sz="6000" dirty="0">
              <a:ln w="6600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6000" dirty="0">
              <a:ln w="6600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888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016134-9B8E-4BF0-B53E-0755902618DC}"/>
              </a:ext>
            </a:extLst>
          </p:cNvPr>
          <p:cNvSpPr/>
          <p:nvPr/>
        </p:nvSpPr>
        <p:spPr>
          <a:xfrm>
            <a:off x="1" y="0"/>
            <a:ext cx="12192000" cy="754911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6600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رویت را می </a:t>
            </a:r>
            <a:r>
              <a:rPr lang="fa-IR" sz="4800" b="1" dirty="0" err="1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طلبم</a:t>
            </a:r>
            <a:endParaRPr lang="fa-IR" sz="4800" b="1" dirty="0">
              <a:ln w="6600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مسحـت</a:t>
            </a:r>
            <a:r>
              <a:rPr lang="fa-IR" sz="48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 </a:t>
            </a:r>
            <a:r>
              <a:rPr lang="fa-IR" sz="4800" b="1" dirty="0" err="1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خواهانم</a:t>
            </a:r>
            <a:r>
              <a:rPr lang="fa-IR" sz="48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</a:t>
            </a:r>
            <a:endParaRPr lang="en-GB" sz="4800" b="1" dirty="0">
              <a:ln w="6600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اراده‌ی</a:t>
            </a:r>
            <a:r>
              <a:rPr lang="fa-IR" sz="48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تو در آسمان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بگذار در من انجام شود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dirty="0">
              <a:ln w="6600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00713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016134-9B8E-4BF0-B53E-0755902618DC}"/>
              </a:ext>
            </a:extLst>
          </p:cNvPr>
          <p:cNvSpPr/>
          <p:nvPr/>
        </p:nvSpPr>
        <p:spPr>
          <a:xfrm>
            <a:off x="1" y="0"/>
            <a:ext cx="12192000" cy="754911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dirty="0">
              <a:ln w="6600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قلب و</a:t>
            </a:r>
            <a:r>
              <a:rPr lang="en-US" sz="48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8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جان و روحم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مشتاق </a:t>
            </a:r>
            <a:r>
              <a:rPr lang="fa-IR" sz="4800" b="1" dirty="0" err="1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حضورتم</a:t>
            </a:r>
            <a:r>
              <a:rPr lang="fa-IR" sz="48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 </a:t>
            </a:r>
            <a:endParaRPr lang="en-GB" sz="4800" b="1" dirty="0">
              <a:ln w="6600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هادی و </a:t>
            </a:r>
            <a:r>
              <a:rPr lang="fa-IR" sz="4800" b="1" dirty="0" err="1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رهبرم</a:t>
            </a:r>
            <a:r>
              <a:rPr lang="fa-IR" sz="48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باش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بهر خدمت مرا</a:t>
            </a:r>
            <a:r>
              <a:rPr lang="en-US" sz="48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800" b="1" dirty="0">
                <a:ln w="6600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بفرست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6600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dirty="0">
              <a:ln w="6600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82678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269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70</Words>
  <Application>Microsoft Macintosh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3</cp:revision>
  <dcterms:created xsi:type="dcterms:W3CDTF">2020-10-13T12:13:18Z</dcterms:created>
  <dcterms:modified xsi:type="dcterms:W3CDTF">2024-03-22T16:04:18Z</dcterms:modified>
</cp:coreProperties>
</file>