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1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216" y="1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704B3D7-D83F-9549-BD89-62E0A9FF244E}"/>
    <pc:docChg chg="undo custSel addSld delSld modSld sldOrd modMainMaster">
      <pc:chgData name="Niloofar Hosseini" userId="eb3e3110-2622-43cd-88f0-a4c46bd91734" providerId="ADAL" clId="{2704B3D7-D83F-9549-BD89-62E0A9FF244E}" dt="2024-06-17T08:52:41.883" v="294" actId="20578"/>
      <pc:docMkLst>
        <pc:docMk/>
      </pc:docMkLst>
      <pc:sldChg chg="addSp delSp modSp mod setBg">
        <pc:chgData name="Niloofar Hosseini" userId="eb3e3110-2622-43cd-88f0-a4c46bd91734" providerId="ADAL" clId="{2704B3D7-D83F-9549-BD89-62E0A9FF244E}" dt="2024-06-17T08:50:52.147" v="152" actId="404"/>
        <pc:sldMkLst>
          <pc:docMk/>
          <pc:sldMk cId="2121114331" sldId="256"/>
        </pc:sldMkLst>
        <pc:spChg chg="add del mod">
          <ac:chgData name="Niloofar Hosseini" userId="eb3e3110-2622-43cd-88f0-a4c46bd91734" providerId="ADAL" clId="{2704B3D7-D83F-9549-BD89-62E0A9FF244E}" dt="2024-06-17T08:50:05.544" v="33"/>
          <ac:spMkLst>
            <pc:docMk/>
            <pc:sldMk cId="2121114331" sldId="256"/>
            <ac:spMk id="2" creationId="{22F57D3B-504D-D897-0275-8002B1A09127}"/>
          </ac:spMkLst>
        </pc:spChg>
        <pc:spChg chg="mod">
          <ac:chgData name="Niloofar Hosseini" userId="eb3e3110-2622-43cd-88f0-a4c46bd91734" providerId="ADAL" clId="{2704B3D7-D83F-9549-BD89-62E0A9FF244E}" dt="2024-06-17T08:50:52.147" v="152" actId="404"/>
          <ac:spMkLst>
            <pc:docMk/>
            <pc:sldMk cId="212111433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704B3D7-D83F-9549-BD89-62E0A9FF244E}" dt="2024-06-17T08:51:01.202" v="153" actId="2696"/>
        <pc:sldMkLst>
          <pc:docMk/>
          <pc:sldMk cId="1625338949" sldId="257"/>
        </pc:sldMkLst>
      </pc:sldChg>
      <pc:sldChg chg="modSp mod">
        <pc:chgData name="Niloofar Hosseini" userId="eb3e3110-2622-43cd-88f0-a4c46bd91734" providerId="ADAL" clId="{2704B3D7-D83F-9549-BD89-62E0A9FF244E}" dt="2024-06-17T08:51:44.551" v="165" actId="20577"/>
        <pc:sldMkLst>
          <pc:docMk/>
          <pc:sldMk cId="913929429" sldId="258"/>
        </pc:sldMkLst>
        <pc:spChg chg="mod">
          <ac:chgData name="Niloofar Hosseini" userId="eb3e3110-2622-43cd-88f0-a4c46bd91734" providerId="ADAL" clId="{2704B3D7-D83F-9549-BD89-62E0A9FF244E}" dt="2024-06-17T08:51:44.551" v="165" actId="20577"/>
          <ac:spMkLst>
            <pc:docMk/>
            <pc:sldMk cId="91392942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704B3D7-D83F-9549-BD89-62E0A9FF244E}" dt="2024-06-17T08:51:53.058" v="166" actId="2696"/>
        <pc:sldMkLst>
          <pc:docMk/>
          <pc:sldMk cId="4139341038" sldId="259"/>
        </pc:sldMkLst>
      </pc:sldChg>
      <pc:sldChg chg="del">
        <pc:chgData name="Niloofar Hosseini" userId="eb3e3110-2622-43cd-88f0-a4c46bd91734" providerId="ADAL" clId="{2704B3D7-D83F-9549-BD89-62E0A9FF244E}" dt="2024-06-17T08:51:53.197" v="167" actId="2696"/>
        <pc:sldMkLst>
          <pc:docMk/>
          <pc:sldMk cId="2890503140" sldId="260"/>
        </pc:sldMkLst>
      </pc:sldChg>
      <pc:sldChg chg="setBg">
        <pc:chgData name="Niloofar Hosseini" userId="eb3e3110-2622-43cd-88f0-a4c46bd91734" providerId="ADAL" clId="{2704B3D7-D83F-9549-BD89-62E0A9FF244E}" dt="2024-06-17T08:49:35.098" v="19"/>
        <pc:sldMkLst>
          <pc:docMk/>
          <pc:sldMk cId="1241090607" sldId="262"/>
        </pc:sldMkLst>
      </pc:sldChg>
      <pc:sldChg chg="setBg">
        <pc:chgData name="Niloofar Hosseini" userId="eb3e3110-2622-43cd-88f0-a4c46bd91734" providerId="ADAL" clId="{2704B3D7-D83F-9549-BD89-62E0A9FF244E}" dt="2024-06-17T08:49:31.665" v="17"/>
        <pc:sldMkLst>
          <pc:docMk/>
          <pc:sldMk cId="3045187326" sldId="263"/>
        </pc:sldMkLst>
      </pc:sldChg>
      <pc:sldChg chg="modSp add mod ord">
        <pc:chgData name="Niloofar Hosseini" userId="eb3e3110-2622-43cd-88f0-a4c46bd91734" providerId="ADAL" clId="{2704B3D7-D83F-9549-BD89-62E0A9FF244E}" dt="2024-06-17T08:52:33.919" v="292" actId="20577"/>
        <pc:sldMkLst>
          <pc:docMk/>
          <pc:sldMk cId="868440446" sldId="264"/>
        </pc:sldMkLst>
        <pc:spChg chg="mod">
          <ac:chgData name="Niloofar Hosseini" userId="eb3e3110-2622-43cd-88f0-a4c46bd91734" providerId="ADAL" clId="{2704B3D7-D83F-9549-BD89-62E0A9FF244E}" dt="2024-06-17T08:52:33.919" v="292" actId="20577"/>
          <ac:spMkLst>
            <pc:docMk/>
            <pc:sldMk cId="868440446" sldId="264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704B3D7-D83F-9549-BD89-62E0A9FF244E}" dt="2024-06-17T08:51:54.220" v="168" actId="2696"/>
        <pc:sldMkLst>
          <pc:docMk/>
          <pc:sldMk cId="953036556" sldId="264"/>
        </pc:sldMkLst>
      </pc:sldChg>
      <pc:sldChg chg="add ord">
        <pc:chgData name="Niloofar Hosseini" userId="eb3e3110-2622-43cd-88f0-a4c46bd91734" providerId="ADAL" clId="{2704B3D7-D83F-9549-BD89-62E0A9FF244E}" dt="2024-06-17T08:52:41.883" v="294" actId="20578"/>
        <pc:sldMkLst>
          <pc:docMk/>
          <pc:sldMk cId="654113396" sldId="265"/>
        </pc:sldMkLst>
      </pc:sldChg>
      <pc:sldMasterChg chg="setBg modSldLayout">
        <pc:chgData name="Niloofar Hosseini" userId="eb3e3110-2622-43cd-88f0-a4c46bd91734" providerId="ADAL" clId="{2704B3D7-D83F-9549-BD89-62E0A9FF244E}" dt="2024-06-17T08:49:26.230" v="15"/>
        <pc:sldMasterMkLst>
          <pc:docMk/>
          <pc:sldMasterMk cId="3593516507" sldId="2147483648"/>
        </pc:sldMasterMkLst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171755148" sldId="2147483649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912611238" sldId="2147483650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57758282" sldId="2147483651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945313664" sldId="2147483652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4059386840" sldId="2147483653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158720272" sldId="2147483654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625500452" sldId="2147483655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446753584" sldId="2147483656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1104210100" sldId="2147483657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796819436" sldId="2147483658"/>
          </pc:sldLayoutMkLst>
        </pc:sldLayoutChg>
        <pc:sldLayoutChg chg="setBg">
          <pc:chgData name="Niloofar Hosseini" userId="eb3e3110-2622-43cd-88f0-a4c46bd91734" providerId="ADAL" clId="{2704B3D7-D83F-9549-BD89-62E0A9FF244E}" dt="2024-06-17T08:49:26.230" v="15"/>
          <pc:sldLayoutMkLst>
            <pc:docMk/>
            <pc:sldMasterMk cId="3593516507" sldId="2147483648"/>
            <pc:sldLayoutMk cId="375233369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75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81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33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61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5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31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38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2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50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675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21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7EB9-A76E-404E-8304-A797F341396D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9A6AE-71BB-4F86-A18C-D688FAD770F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351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187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خدا با حضور 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آتشت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تقدیس کن تو ما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خدا با حضور 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آتشت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تبدیل کن تو ما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111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شکوه و جلالت ما را بپوشاند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نهرهای آب حیات جاری شود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دلها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عدالتت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ساکن گردد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باران آخر ، تا باران آخر آید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392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اینک در حضورت ایستاده 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رویت را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می‌طلبیم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را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می‌جوئیم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از دل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می‌خوانیم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جلال بر تو عیسی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844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شکوه و جلالت ما را بپوشاند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نهرهای آب حیات جاری شود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دلها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عدالتت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ساکن گردد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باران آخر ، تا باران آخر آید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411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09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93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6</cp:revision>
  <dcterms:created xsi:type="dcterms:W3CDTF">2019-09-07T20:09:53Z</dcterms:created>
  <dcterms:modified xsi:type="dcterms:W3CDTF">2024-06-17T08:52:44Z</dcterms:modified>
</cp:coreProperties>
</file>