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60" r:id="rId5"/>
    <p:sldId id="264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F3196CF-9A81-514E-A60C-98C0D66CA5C6}"/>
    <pc:docChg chg="undo custSel addSld delSld modSld sldOrd modMainMaster">
      <pc:chgData name="Niloofar Hosseini" userId="eb3e3110-2622-43cd-88f0-a4c46bd91734" providerId="ADAL" clId="{9F3196CF-9A81-514E-A60C-98C0D66CA5C6}" dt="2024-05-28T15:26:05.811" v="180" actId="20578"/>
      <pc:docMkLst>
        <pc:docMk/>
      </pc:docMkLst>
      <pc:sldChg chg="addSp delSp modSp mod setBg">
        <pc:chgData name="Niloofar Hosseini" userId="eb3e3110-2622-43cd-88f0-a4c46bd91734" providerId="ADAL" clId="{9F3196CF-9A81-514E-A60C-98C0D66CA5C6}" dt="2024-05-28T15:25:30.878" v="172" actId="403"/>
        <pc:sldMkLst>
          <pc:docMk/>
          <pc:sldMk cId="94443247" sldId="256"/>
        </pc:sldMkLst>
        <pc:spChg chg="add del mod">
          <ac:chgData name="Niloofar Hosseini" userId="eb3e3110-2622-43cd-88f0-a4c46bd91734" providerId="ADAL" clId="{9F3196CF-9A81-514E-A60C-98C0D66CA5C6}" dt="2024-05-28T15:23:02.990" v="104"/>
          <ac:spMkLst>
            <pc:docMk/>
            <pc:sldMk cId="94443247" sldId="256"/>
            <ac:spMk id="2" creationId="{BA5C9283-CBF2-E3E1-A140-127FEE1357B5}"/>
          </ac:spMkLst>
        </pc:spChg>
        <pc:spChg chg="mod">
          <ac:chgData name="Niloofar Hosseini" userId="eb3e3110-2622-43cd-88f0-a4c46bd91734" providerId="ADAL" clId="{9F3196CF-9A81-514E-A60C-98C0D66CA5C6}" dt="2024-05-28T15:25:30.878" v="172" actId="403"/>
          <ac:spMkLst>
            <pc:docMk/>
            <pc:sldMk cId="94443247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9F3196CF-9A81-514E-A60C-98C0D66CA5C6}" dt="2024-05-28T15:24:15.795" v="141" actId="403"/>
        <pc:sldMkLst>
          <pc:docMk/>
          <pc:sldMk cId="4246266862" sldId="257"/>
        </pc:sldMkLst>
        <pc:spChg chg="mod">
          <ac:chgData name="Niloofar Hosseini" userId="eb3e3110-2622-43cd-88f0-a4c46bd91734" providerId="ADAL" clId="{9F3196CF-9A81-514E-A60C-98C0D66CA5C6}" dt="2024-05-28T15:24:15.795" v="141" actId="403"/>
          <ac:spMkLst>
            <pc:docMk/>
            <pc:sldMk cId="4246266862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9F3196CF-9A81-514E-A60C-98C0D66CA5C6}" dt="2024-05-28T15:24:21.479" v="142" actId="2696"/>
        <pc:sldMkLst>
          <pc:docMk/>
          <pc:sldMk cId="3399521235" sldId="258"/>
        </pc:sldMkLst>
      </pc:sldChg>
      <pc:sldChg chg="del">
        <pc:chgData name="Niloofar Hosseini" userId="eb3e3110-2622-43cd-88f0-a4c46bd91734" providerId="ADAL" clId="{9F3196CF-9A81-514E-A60C-98C0D66CA5C6}" dt="2024-05-28T15:24:21.581" v="143" actId="2696"/>
        <pc:sldMkLst>
          <pc:docMk/>
          <pc:sldMk cId="1207390833" sldId="259"/>
        </pc:sldMkLst>
      </pc:sldChg>
      <pc:sldChg chg="modSp mod">
        <pc:chgData name="Niloofar Hosseini" userId="eb3e3110-2622-43cd-88f0-a4c46bd91734" providerId="ADAL" clId="{9F3196CF-9A81-514E-A60C-98C0D66CA5C6}" dt="2024-05-28T15:25:57.738" v="178" actId="20577"/>
        <pc:sldMkLst>
          <pc:docMk/>
          <pc:sldMk cId="823681191" sldId="260"/>
        </pc:sldMkLst>
        <pc:spChg chg="mod">
          <ac:chgData name="Niloofar Hosseini" userId="eb3e3110-2622-43cd-88f0-a4c46bd91734" providerId="ADAL" clId="{9F3196CF-9A81-514E-A60C-98C0D66CA5C6}" dt="2024-05-28T15:25:57.738" v="178" actId="20577"/>
          <ac:spMkLst>
            <pc:docMk/>
            <pc:sldMk cId="823681191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9F3196CF-9A81-514E-A60C-98C0D66CA5C6}" dt="2024-05-28T15:25:40.874" v="173" actId="2696"/>
        <pc:sldMkLst>
          <pc:docMk/>
          <pc:sldMk cId="1119436613" sldId="261"/>
        </pc:sldMkLst>
      </pc:sldChg>
      <pc:sldChg chg="setBg">
        <pc:chgData name="Niloofar Hosseini" userId="eb3e3110-2622-43cd-88f0-a4c46bd91734" providerId="ADAL" clId="{9F3196CF-9A81-514E-A60C-98C0D66CA5C6}" dt="2024-05-28T15:21:14.481" v="6"/>
        <pc:sldMkLst>
          <pc:docMk/>
          <pc:sldMk cId="3684088820" sldId="262"/>
        </pc:sldMkLst>
      </pc:sldChg>
      <pc:sldChg chg="setBg">
        <pc:chgData name="Niloofar Hosseini" userId="eb3e3110-2622-43cd-88f0-a4c46bd91734" providerId="ADAL" clId="{9F3196CF-9A81-514E-A60C-98C0D66CA5C6}" dt="2024-05-28T15:21:10.872" v="4"/>
        <pc:sldMkLst>
          <pc:docMk/>
          <pc:sldMk cId="3494461918" sldId="263"/>
        </pc:sldMkLst>
      </pc:sldChg>
      <pc:sldChg chg="add ord">
        <pc:chgData name="Niloofar Hosseini" userId="eb3e3110-2622-43cd-88f0-a4c46bd91734" providerId="ADAL" clId="{9F3196CF-9A81-514E-A60C-98C0D66CA5C6}" dt="2024-05-28T15:26:05.811" v="180" actId="20578"/>
        <pc:sldMkLst>
          <pc:docMk/>
          <pc:sldMk cId="1493074830" sldId="264"/>
        </pc:sldMkLst>
      </pc:sldChg>
      <pc:sldMasterChg chg="setBg modSldLayout">
        <pc:chgData name="Niloofar Hosseini" userId="eb3e3110-2622-43cd-88f0-a4c46bd91734" providerId="ADAL" clId="{9F3196CF-9A81-514E-A60C-98C0D66CA5C6}" dt="2024-05-28T15:21:06.203" v="2"/>
        <pc:sldMasterMkLst>
          <pc:docMk/>
          <pc:sldMasterMk cId="3190927287" sldId="2147483648"/>
        </pc:sldMasterMkLst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1176841797" sldId="2147483649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4089667863" sldId="2147483650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1425829284" sldId="2147483651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2688096795" sldId="2147483652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2754703822" sldId="2147483653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1628189163" sldId="2147483654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4156075966" sldId="2147483655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2245157043" sldId="2147483656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666769501" sldId="2147483657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3509579946" sldId="2147483658"/>
          </pc:sldLayoutMkLst>
        </pc:sldLayoutChg>
        <pc:sldLayoutChg chg="setBg">
          <pc:chgData name="Niloofar Hosseini" userId="eb3e3110-2622-43cd-88f0-a4c46bd91734" providerId="ADAL" clId="{9F3196CF-9A81-514E-A60C-98C0D66CA5C6}" dt="2024-05-28T15:21:06.203" v="2"/>
          <pc:sldLayoutMkLst>
            <pc:docMk/>
            <pc:sldMasterMk cId="3190927287" sldId="2147483648"/>
            <pc:sldLayoutMk cId="196432331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841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57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32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966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582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8096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70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189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607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15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EEA49-CD85-4A66-83FA-6B43CF35D48D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7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EEA49-CD85-4A66-83FA-6B43CF35D48D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245A9-46F0-47AD-AD45-85E68E4E3C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092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46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717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القدس روح خدا</a:t>
            </a:r>
            <a:r>
              <a:rPr lang="en-US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القدس محبوب ما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تسلی در جهان</a:t>
            </a:r>
            <a:r>
              <a:rPr lang="en-US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کردی محبت را عیان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44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254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القدس تو برترین</a:t>
            </a: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یار منی روی زمین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4626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8544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روحی که دادی شادیم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از درد و بند آزادیم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القدس هستی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شوق من مستی من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2368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254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القدس تو برترین</a:t>
            </a:r>
          </a:p>
          <a:p>
            <a:pPr algn="ctr" rtl="1">
              <a:lnSpc>
                <a:spcPct val="20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یار منی روی زمین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93074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4088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66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2019-12-09T12:41:27Z</dcterms:created>
  <dcterms:modified xsi:type="dcterms:W3CDTF">2024-05-28T15:26:26Z</dcterms:modified>
</cp:coreProperties>
</file>