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6" r:id="rId3"/>
    <p:sldId id="258" r:id="rId4"/>
    <p:sldId id="260" r:id="rId5"/>
    <p:sldId id="268" r:id="rId6"/>
    <p:sldId id="269" r:id="rId7"/>
    <p:sldId id="270" r:id="rId8"/>
    <p:sldId id="26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751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216" y="2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loofar Hosseini" userId="eb3e3110-2622-43cd-88f0-a4c46bd91734" providerId="ADAL" clId="{A3CA5739-F6D1-FE42-8D65-B4E07A93D3DB}"/>
    <pc:docChg chg="addSld delSld modSld modMainMaster">
      <pc:chgData name="Niloofar Hosseini" userId="eb3e3110-2622-43cd-88f0-a4c46bd91734" providerId="ADAL" clId="{A3CA5739-F6D1-FE42-8D65-B4E07A93D3DB}" dt="2024-05-28T15:35:35.520" v="445" actId="20577"/>
      <pc:docMkLst>
        <pc:docMk/>
      </pc:docMkLst>
      <pc:sldChg chg="addSp delSp modSp mod">
        <pc:chgData name="Niloofar Hosseini" userId="eb3e3110-2622-43cd-88f0-a4c46bd91734" providerId="ADAL" clId="{A3CA5739-F6D1-FE42-8D65-B4E07A93D3DB}" dt="2024-05-28T15:31:08.389" v="241"/>
        <pc:sldMkLst>
          <pc:docMk/>
          <pc:sldMk cId="2768279628" sldId="256"/>
        </pc:sldMkLst>
        <pc:spChg chg="add del mod">
          <ac:chgData name="Niloofar Hosseini" userId="eb3e3110-2622-43cd-88f0-a4c46bd91734" providerId="ADAL" clId="{A3CA5739-F6D1-FE42-8D65-B4E07A93D3DB}" dt="2024-05-28T15:31:08.389" v="241"/>
          <ac:spMkLst>
            <pc:docMk/>
            <pc:sldMk cId="2768279628" sldId="256"/>
            <ac:spMk id="2" creationId="{5F237EA9-BB0F-91D2-BC6B-8C41359E9A25}"/>
          </ac:spMkLst>
        </pc:spChg>
        <pc:spChg chg="mod">
          <ac:chgData name="Niloofar Hosseini" userId="eb3e3110-2622-43cd-88f0-a4c46bd91734" providerId="ADAL" clId="{A3CA5739-F6D1-FE42-8D65-B4E07A93D3DB}" dt="2024-05-28T15:30:21.512" v="105" actId="403"/>
          <ac:spMkLst>
            <pc:docMk/>
            <pc:sldMk cId="2768279628" sldId="256"/>
            <ac:spMk id="4" creationId="{00000000-0000-0000-0000-000000000000}"/>
          </ac:spMkLst>
        </pc:spChg>
      </pc:sldChg>
      <pc:sldChg chg="del">
        <pc:chgData name="Niloofar Hosseini" userId="eb3e3110-2622-43cd-88f0-a4c46bd91734" providerId="ADAL" clId="{A3CA5739-F6D1-FE42-8D65-B4E07A93D3DB}" dt="2024-05-28T15:30:29.391" v="107" actId="2696"/>
        <pc:sldMkLst>
          <pc:docMk/>
          <pc:sldMk cId="3419585003" sldId="257"/>
        </pc:sldMkLst>
      </pc:sldChg>
      <pc:sldChg chg="modSp mod">
        <pc:chgData name="Niloofar Hosseini" userId="eb3e3110-2622-43cd-88f0-a4c46bd91734" providerId="ADAL" clId="{A3CA5739-F6D1-FE42-8D65-B4E07A93D3DB}" dt="2024-05-28T15:31:36.974" v="247" actId="113"/>
        <pc:sldMkLst>
          <pc:docMk/>
          <pc:sldMk cId="2346216744" sldId="258"/>
        </pc:sldMkLst>
        <pc:spChg chg="mod">
          <ac:chgData name="Niloofar Hosseini" userId="eb3e3110-2622-43cd-88f0-a4c46bd91734" providerId="ADAL" clId="{A3CA5739-F6D1-FE42-8D65-B4E07A93D3DB}" dt="2024-05-28T15:31:36.974" v="247" actId="113"/>
          <ac:spMkLst>
            <pc:docMk/>
            <pc:sldMk cId="2346216744" sldId="258"/>
            <ac:spMk id="4" creationId="{00000000-0000-0000-0000-000000000000}"/>
          </ac:spMkLst>
        </pc:spChg>
      </pc:sldChg>
      <pc:sldChg chg="del">
        <pc:chgData name="Niloofar Hosseini" userId="eb3e3110-2622-43cd-88f0-a4c46bd91734" providerId="ADAL" clId="{A3CA5739-F6D1-FE42-8D65-B4E07A93D3DB}" dt="2024-05-28T15:31:07.820" v="239" actId="2696"/>
        <pc:sldMkLst>
          <pc:docMk/>
          <pc:sldMk cId="894027636" sldId="259"/>
        </pc:sldMkLst>
      </pc:sldChg>
      <pc:sldChg chg="modSp mod">
        <pc:chgData name="Niloofar Hosseini" userId="eb3e3110-2622-43cd-88f0-a4c46bd91734" providerId="ADAL" clId="{A3CA5739-F6D1-FE42-8D65-B4E07A93D3DB}" dt="2024-05-28T15:34:40.651" v="340" actId="403"/>
        <pc:sldMkLst>
          <pc:docMk/>
          <pc:sldMk cId="322178260" sldId="260"/>
        </pc:sldMkLst>
        <pc:spChg chg="mod">
          <ac:chgData name="Niloofar Hosseini" userId="eb3e3110-2622-43cd-88f0-a4c46bd91734" providerId="ADAL" clId="{A3CA5739-F6D1-FE42-8D65-B4E07A93D3DB}" dt="2024-05-28T15:34:40.651" v="340" actId="403"/>
          <ac:spMkLst>
            <pc:docMk/>
            <pc:sldMk cId="322178260" sldId="260"/>
            <ac:spMk id="4" creationId="{00000000-0000-0000-0000-000000000000}"/>
          </ac:spMkLst>
        </pc:spChg>
      </pc:sldChg>
      <pc:sldChg chg="del">
        <pc:chgData name="Niloofar Hosseini" userId="eb3e3110-2622-43cd-88f0-a4c46bd91734" providerId="ADAL" clId="{A3CA5739-F6D1-FE42-8D65-B4E07A93D3DB}" dt="2024-05-28T15:34:54.865" v="341" actId="2696"/>
        <pc:sldMkLst>
          <pc:docMk/>
          <pc:sldMk cId="2371790727" sldId="261"/>
        </pc:sldMkLst>
      </pc:sldChg>
      <pc:sldChg chg="del">
        <pc:chgData name="Niloofar Hosseini" userId="eb3e3110-2622-43cd-88f0-a4c46bd91734" providerId="ADAL" clId="{A3CA5739-F6D1-FE42-8D65-B4E07A93D3DB}" dt="2024-05-28T15:34:55.353" v="342" actId="2696"/>
        <pc:sldMkLst>
          <pc:docMk/>
          <pc:sldMk cId="1096764764" sldId="262"/>
        </pc:sldMkLst>
      </pc:sldChg>
      <pc:sldChg chg="del">
        <pc:chgData name="Niloofar Hosseini" userId="eb3e3110-2622-43cd-88f0-a4c46bd91734" providerId="ADAL" clId="{A3CA5739-F6D1-FE42-8D65-B4E07A93D3DB}" dt="2024-05-28T15:34:55.767" v="343" actId="2696"/>
        <pc:sldMkLst>
          <pc:docMk/>
          <pc:sldMk cId="1620437721" sldId="263"/>
        </pc:sldMkLst>
      </pc:sldChg>
      <pc:sldChg chg="del">
        <pc:chgData name="Niloofar Hosseini" userId="eb3e3110-2622-43cd-88f0-a4c46bd91734" providerId="ADAL" clId="{A3CA5739-F6D1-FE42-8D65-B4E07A93D3DB}" dt="2024-05-28T15:34:56.121" v="344" actId="2696"/>
        <pc:sldMkLst>
          <pc:docMk/>
          <pc:sldMk cId="3938831815" sldId="264"/>
        </pc:sldMkLst>
      </pc:sldChg>
      <pc:sldChg chg="del">
        <pc:chgData name="Niloofar Hosseini" userId="eb3e3110-2622-43cd-88f0-a4c46bd91734" providerId="ADAL" clId="{A3CA5739-F6D1-FE42-8D65-B4E07A93D3DB}" dt="2024-05-28T15:34:56.734" v="345" actId="2696"/>
        <pc:sldMkLst>
          <pc:docMk/>
          <pc:sldMk cId="2838591307" sldId="265"/>
        </pc:sldMkLst>
      </pc:sldChg>
      <pc:sldChg chg="setBg">
        <pc:chgData name="Niloofar Hosseini" userId="eb3e3110-2622-43cd-88f0-a4c46bd91734" providerId="ADAL" clId="{A3CA5739-F6D1-FE42-8D65-B4E07A93D3DB}" dt="2024-05-28T15:28:09.697" v="13"/>
        <pc:sldMkLst>
          <pc:docMk/>
          <pc:sldMk cId="327928498" sldId="266"/>
        </pc:sldMkLst>
      </pc:sldChg>
      <pc:sldChg chg="setBg">
        <pc:chgData name="Niloofar Hosseini" userId="eb3e3110-2622-43cd-88f0-a4c46bd91734" providerId="ADAL" clId="{A3CA5739-F6D1-FE42-8D65-B4E07A93D3DB}" dt="2024-05-28T15:28:04.416" v="11"/>
        <pc:sldMkLst>
          <pc:docMk/>
          <pc:sldMk cId="1545511414" sldId="267"/>
        </pc:sldMkLst>
      </pc:sldChg>
      <pc:sldChg chg="modSp add mod">
        <pc:chgData name="Niloofar Hosseini" userId="eb3e3110-2622-43cd-88f0-a4c46bd91734" providerId="ADAL" clId="{A3CA5739-F6D1-FE42-8D65-B4E07A93D3DB}" dt="2024-05-28T15:35:35.520" v="445" actId="20577"/>
        <pc:sldMkLst>
          <pc:docMk/>
          <pc:sldMk cId="3194146594" sldId="268"/>
        </pc:sldMkLst>
        <pc:spChg chg="mod">
          <ac:chgData name="Niloofar Hosseini" userId="eb3e3110-2622-43cd-88f0-a4c46bd91734" providerId="ADAL" clId="{A3CA5739-F6D1-FE42-8D65-B4E07A93D3DB}" dt="2024-05-28T15:35:35.520" v="445" actId="20577"/>
          <ac:spMkLst>
            <pc:docMk/>
            <pc:sldMk cId="3194146594" sldId="268"/>
            <ac:spMk id="4" creationId="{00000000-0000-0000-0000-000000000000}"/>
          </ac:spMkLst>
        </pc:spChg>
      </pc:sldChg>
      <pc:sldChg chg="add replId">
        <pc:chgData name="Niloofar Hosseini" userId="eb3e3110-2622-43cd-88f0-a4c46bd91734" providerId="ADAL" clId="{A3CA5739-F6D1-FE42-8D65-B4E07A93D3DB}" dt="2024-05-28T15:34:59.717" v="346" actId="2890"/>
        <pc:sldMkLst>
          <pc:docMk/>
          <pc:sldMk cId="2911587462" sldId="269"/>
        </pc:sldMkLst>
      </pc:sldChg>
      <pc:sldChg chg="add replId">
        <pc:chgData name="Niloofar Hosseini" userId="eb3e3110-2622-43cd-88f0-a4c46bd91734" providerId="ADAL" clId="{A3CA5739-F6D1-FE42-8D65-B4E07A93D3DB}" dt="2024-05-28T15:34:59.717" v="346" actId="2890"/>
        <pc:sldMkLst>
          <pc:docMk/>
          <pc:sldMk cId="3946512718" sldId="270"/>
        </pc:sldMkLst>
      </pc:sldChg>
      <pc:sldMasterChg chg="setBg modSldLayout">
        <pc:chgData name="Niloofar Hosseini" userId="eb3e3110-2622-43cd-88f0-a4c46bd91734" providerId="ADAL" clId="{A3CA5739-F6D1-FE42-8D65-B4E07A93D3DB}" dt="2024-05-28T15:27:58.068" v="9"/>
        <pc:sldMasterMkLst>
          <pc:docMk/>
          <pc:sldMasterMk cId="2831532813" sldId="2147483648"/>
        </pc:sldMasterMkLst>
        <pc:sldLayoutChg chg="setBg">
          <pc:chgData name="Niloofar Hosseini" userId="eb3e3110-2622-43cd-88f0-a4c46bd91734" providerId="ADAL" clId="{A3CA5739-F6D1-FE42-8D65-B4E07A93D3DB}" dt="2024-05-28T15:27:58.068" v="9"/>
          <pc:sldLayoutMkLst>
            <pc:docMk/>
            <pc:sldMasterMk cId="2831532813" sldId="2147483648"/>
            <pc:sldLayoutMk cId="1344513384" sldId="2147483649"/>
          </pc:sldLayoutMkLst>
        </pc:sldLayoutChg>
        <pc:sldLayoutChg chg="setBg">
          <pc:chgData name="Niloofar Hosseini" userId="eb3e3110-2622-43cd-88f0-a4c46bd91734" providerId="ADAL" clId="{A3CA5739-F6D1-FE42-8D65-B4E07A93D3DB}" dt="2024-05-28T15:27:58.068" v="9"/>
          <pc:sldLayoutMkLst>
            <pc:docMk/>
            <pc:sldMasterMk cId="2831532813" sldId="2147483648"/>
            <pc:sldLayoutMk cId="1636335167" sldId="2147483650"/>
          </pc:sldLayoutMkLst>
        </pc:sldLayoutChg>
        <pc:sldLayoutChg chg="setBg">
          <pc:chgData name="Niloofar Hosseini" userId="eb3e3110-2622-43cd-88f0-a4c46bd91734" providerId="ADAL" clId="{A3CA5739-F6D1-FE42-8D65-B4E07A93D3DB}" dt="2024-05-28T15:27:58.068" v="9"/>
          <pc:sldLayoutMkLst>
            <pc:docMk/>
            <pc:sldMasterMk cId="2831532813" sldId="2147483648"/>
            <pc:sldLayoutMk cId="1554334340" sldId="2147483651"/>
          </pc:sldLayoutMkLst>
        </pc:sldLayoutChg>
        <pc:sldLayoutChg chg="setBg">
          <pc:chgData name="Niloofar Hosseini" userId="eb3e3110-2622-43cd-88f0-a4c46bd91734" providerId="ADAL" clId="{A3CA5739-F6D1-FE42-8D65-B4E07A93D3DB}" dt="2024-05-28T15:27:58.068" v="9"/>
          <pc:sldLayoutMkLst>
            <pc:docMk/>
            <pc:sldMasterMk cId="2831532813" sldId="2147483648"/>
            <pc:sldLayoutMk cId="2439743120" sldId="2147483652"/>
          </pc:sldLayoutMkLst>
        </pc:sldLayoutChg>
        <pc:sldLayoutChg chg="setBg">
          <pc:chgData name="Niloofar Hosseini" userId="eb3e3110-2622-43cd-88f0-a4c46bd91734" providerId="ADAL" clId="{A3CA5739-F6D1-FE42-8D65-B4E07A93D3DB}" dt="2024-05-28T15:27:58.068" v="9"/>
          <pc:sldLayoutMkLst>
            <pc:docMk/>
            <pc:sldMasterMk cId="2831532813" sldId="2147483648"/>
            <pc:sldLayoutMk cId="3719071375" sldId="2147483653"/>
          </pc:sldLayoutMkLst>
        </pc:sldLayoutChg>
        <pc:sldLayoutChg chg="setBg">
          <pc:chgData name="Niloofar Hosseini" userId="eb3e3110-2622-43cd-88f0-a4c46bd91734" providerId="ADAL" clId="{A3CA5739-F6D1-FE42-8D65-B4E07A93D3DB}" dt="2024-05-28T15:27:58.068" v="9"/>
          <pc:sldLayoutMkLst>
            <pc:docMk/>
            <pc:sldMasterMk cId="2831532813" sldId="2147483648"/>
            <pc:sldLayoutMk cId="2725152746" sldId="2147483654"/>
          </pc:sldLayoutMkLst>
        </pc:sldLayoutChg>
        <pc:sldLayoutChg chg="setBg">
          <pc:chgData name="Niloofar Hosseini" userId="eb3e3110-2622-43cd-88f0-a4c46bd91734" providerId="ADAL" clId="{A3CA5739-F6D1-FE42-8D65-B4E07A93D3DB}" dt="2024-05-28T15:27:58.068" v="9"/>
          <pc:sldLayoutMkLst>
            <pc:docMk/>
            <pc:sldMasterMk cId="2831532813" sldId="2147483648"/>
            <pc:sldLayoutMk cId="1236846666" sldId="2147483655"/>
          </pc:sldLayoutMkLst>
        </pc:sldLayoutChg>
        <pc:sldLayoutChg chg="setBg">
          <pc:chgData name="Niloofar Hosseini" userId="eb3e3110-2622-43cd-88f0-a4c46bd91734" providerId="ADAL" clId="{A3CA5739-F6D1-FE42-8D65-B4E07A93D3DB}" dt="2024-05-28T15:27:58.068" v="9"/>
          <pc:sldLayoutMkLst>
            <pc:docMk/>
            <pc:sldMasterMk cId="2831532813" sldId="2147483648"/>
            <pc:sldLayoutMk cId="2857147875" sldId="2147483656"/>
          </pc:sldLayoutMkLst>
        </pc:sldLayoutChg>
        <pc:sldLayoutChg chg="setBg">
          <pc:chgData name="Niloofar Hosseini" userId="eb3e3110-2622-43cd-88f0-a4c46bd91734" providerId="ADAL" clId="{A3CA5739-F6D1-FE42-8D65-B4E07A93D3DB}" dt="2024-05-28T15:27:58.068" v="9"/>
          <pc:sldLayoutMkLst>
            <pc:docMk/>
            <pc:sldMasterMk cId="2831532813" sldId="2147483648"/>
            <pc:sldLayoutMk cId="846945243" sldId="2147483657"/>
          </pc:sldLayoutMkLst>
        </pc:sldLayoutChg>
        <pc:sldLayoutChg chg="setBg">
          <pc:chgData name="Niloofar Hosseini" userId="eb3e3110-2622-43cd-88f0-a4c46bd91734" providerId="ADAL" clId="{A3CA5739-F6D1-FE42-8D65-B4E07A93D3DB}" dt="2024-05-28T15:27:58.068" v="9"/>
          <pc:sldLayoutMkLst>
            <pc:docMk/>
            <pc:sldMasterMk cId="2831532813" sldId="2147483648"/>
            <pc:sldLayoutMk cId="1750788726" sldId="2147483658"/>
          </pc:sldLayoutMkLst>
        </pc:sldLayoutChg>
        <pc:sldLayoutChg chg="setBg">
          <pc:chgData name="Niloofar Hosseini" userId="eb3e3110-2622-43cd-88f0-a4c46bd91734" providerId="ADAL" clId="{A3CA5739-F6D1-FE42-8D65-B4E07A93D3DB}" dt="2024-05-28T15:27:58.068" v="9"/>
          <pc:sldLayoutMkLst>
            <pc:docMk/>
            <pc:sldMasterMk cId="2831532813" sldId="2147483648"/>
            <pc:sldLayoutMk cId="1357438202" sldId="2147483659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26072-FC53-4750-B024-51911ACFC775}" type="datetimeFigureOut">
              <a:rPr lang="de-DE" smtClean="0"/>
              <a:t>28.05.24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46056-D09A-49D9-B58F-A549D4E14BE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44513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26072-FC53-4750-B024-51911ACFC775}" type="datetimeFigureOut">
              <a:rPr lang="de-DE" smtClean="0"/>
              <a:t>28.05.24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46056-D09A-49D9-B58F-A549D4E14BE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0788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26072-FC53-4750-B024-51911ACFC775}" type="datetimeFigureOut">
              <a:rPr lang="de-DE" smtClean="0"/>
              <a:t>28.05.24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46056-D09A-49D9-B58F-A549D4E14BE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7438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26072-FC53-4750-B024-51911ACFC775}" type="datetimeFigureOut">
              <a:rPr lang="de-DE" smtClean="0"/>
              <a:t>28.05.24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46056-D09A-49D9-B58F-A549D4E14BE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6335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26072-FC53-4750-B024-51911ACFC775}" type="datetimeFigureOut">
              <a:rPr lang="de-DE" smtClean="0"/>
              <a:t>28.05.24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46056-D09A-49D9-B58F-A549D4E14BE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4334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26072-FC53-4750-B024-51911ACFC775}" type="datetimeFigureOut">
              <a:rPr lang="de-DE" smtClean="0"/>
              <a:t>28.05.24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46056-D09A-49D9-B58F-A549D4E14BE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39743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26072-FC53-4750-B024-51911ACFC775}" type="datetimeFigureOut">
              <a:rPr lang="de-DE" smtClean="0"/>
              <a:t>28.05.24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46056-D09A-49D9-B58F-A549D4E14BE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19071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26072-FC53-4750-B024-51911ACFC775}" type="datetimeFigureOut">
              <a:rPr lang="de-DE" smtClean="0"/>
              <a:t>28.05.24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46056-D09A-49D9-B58F-A549D4E14BE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5152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26072-FC53-4750-B024-51911ACFC775}" type="datetimeFigureOut">
              <a:rPr lang="de-DE" smtClean="0"/>
              <a:t>28.05.24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46056-D09A-49D9-B58F-A549D4E14BE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36846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26072-FC53-4750-B024-51911ACFC775}" type="datetimeFigureOut">
              <a:rPr lang="de-DE" smtClean="0"/>
              <a:t>28.05.24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46056-D09A-49D9-B58F-A549D4E14BE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57147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26072-FC53-4750-B024-51911ACFC775}" type="datetimeFigureOut">
              <a:rPr lang="de-DE" smtClean="0"/>
              <a:t>28.05.24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46056-D09A-49D9-B58F-A549D4E14BE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6945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326072-FC53-4750-B024-51911ACFC775}" type="datetimeFigureOut">
              <a:rPr lang="de-DE" smtClean="0"/>
              <a:t>28.05.24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846056-D09A-49D9-B58F-A549D4E14BE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1532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55114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0"/>
            <a:ext cx="12192000" cy="7024872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fa-IR" sz="2800" cap="none" spc="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fa-IR" sz="4500" cap="none" spc="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روح </a:t>
            </a:r>
            <a:r>
              <a:rPr lang="fa-IR" sz="4500" cap="none" spc="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القدس</a:t>
            </a:r>
            <a:r>
              <a:rPr lang="en-US" sz="45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 </a:t>
            </a:r>
            <a:r>
              <a:rPr lang="fa-IR" sz="45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تازه کن روحم با لمس خود</a:t>
            </a:r>
            <a:endParaRPr lang="en-US" sz="45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fa-IR" sz="4500" cap="none" spc="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روشن کن</a:t>
            </a:r>
            <a:r>
              <a:rPr lang="en-US" sz="45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 </a:t>
            </a:r>
            <a:r>
              <a:rPr lang="fa-IR" sz="4500" cap="none" spc="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افکار مرا با نور خود</a:t>
            </a:r>
            <a:endParaRPr lang="en-US" sz="4500" cap="none" spc="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fa-IR" sz="45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پر نما قلب مرا از </a:t>
            </a:r>
            <a:r>
              <a:rPr lang="fa-IR" sz="450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نیکوییت</a:t>
            </a:r>
            <a:endParaRPr lang="fa-IR" sz="45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fa-IR" sz="4500" cap="none" spc="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سیراب نما از نهر آب حیات</a:t>
            </a:r>
          </a:p>
          <a:p>
            <a:pPr algn="ctr" rtl="1">
              <a:lnSpc>
                <a:spcPct val="150000"/>
              </a:lnSpc>
            </a:pPr>
            <a:endParaRPr lang="fa-IR" sz="45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en-US" sz="5400" cap="none" spc="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7682796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0"/>
            <a:ext cx="12192000" cy="6842771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fa-IR" sz="28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fa-IR" sz="45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جلال بر تو پدر بهر روح </a:t>
            </a:r>
            <a:r>
              <a:rPr lang="fa-IR" sz="4500" b="1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القدس</a:t>
            </a:r>
            <a:endParaRPr lang="fa-IR" sz="4500" b="1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fa-IR" sz="45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جلال ای خداوند بهر روح پاکت</a:t>
            </a:r>
          </a:p>
          <a:p>
            <a:pPr algn="ctr" rtl="1">
              <a:lnSpc>
                <a:spcPct val="150000"/>
              </a:lnSpc>
            </a:pPr>
            <a:r>
              <a:rPr lang="fa-IR" sz="45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جلال بر تو پدر بهر روح </a:t>
            </a:r>
            <a:r>
              <a:rPr lang="fa-IR" sz="4500" b="1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القدس</a:t>
            </a:r>
            <a:endParaRPr lang="fa-IR" sz="4500" b="1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fa-IR" sz="45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جلال بر تو جلال بر تو پدر</a:t>
            </a:r>
          </a:p>
          <a:p>
            <a:pPr algn="ctr" rtl="1">
              <a:lnSpc>
                <a:spcPct val="150000"/>
              </a:lnSpc>
            </a:pPr>
            <a:endParaRPr lang="fa-IR" sz="45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en-US" sz="45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3462167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0"/>
            <a:ext cx="12192000" cy="7004803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fa-IR" sz="48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fa-IR" sz="5200" b="1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هللویاه</a:t>
            </a:r>
            <a:r>
              <a:rPr lang="fa-IR" sz="52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 </a:t>
            </a:r>
            <a:r>
              <a:rPr lang="fa-IR" sz="5200" b="1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هللویاه</a:t>
            </a:r>
            <a:endParaRPr lang="fa-IR" sz="5200" b="1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fa-IR" sz="5200" b="1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هللویاه</a:t>
            </a:r>
            <a:r>
              <a:rPr lang="fa-IR" sz="52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 </a:t>
            </a:r>
            <a:r>
              <a:rPr lang="fa-IR" sz="5200" b="1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هللویاه</a:t>
            </a:r>
            <a:endParaRPr lang="fa-IR" sz="5200" b="1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+mj-cs"/>
            </a:endParaRPr>
          </a:p>
          <a:p>
            <a:pPr algn="ctr" rtl="1">
              <a:lnSpc>
                <a:spcPct val="200000"/>
              </a:lnSpc>
            </a:pPr>
            <a:r>
              <a:rPr lang="fa-IR" sz="36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(</a:t>
            </a:r>
            <a:r>
              <a:rPr lang="en-US" sz="36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x</a:t>
            </a:r>
            <a:r>
              <a:rPr lang="fa-IR" sz="36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۲)</a:t>
            </a:r>
          </a:p>
          <a:p>
            <a:pPr algn="ctr" rtl="1">
              <a:lnSpc>
                <a:spcPct val="200000"/>
              </a:lnSpc>
            </a:pPr>
            <a:endParaRPr lang="fa-IR" sz="8800" b="1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21782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0"/>
            <a:ext cx="12192000" cy="7024872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fa-IR" sz="2800" cap="none" spc="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fa-IR" sz="4500" cap="none" spc="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روح </a:t>
            </a:r>
            <a:r>
              <a:rPr lang="fa-IR" sz="4500" cap="none" spc="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القدس</a:t>
            </a:r>
            <a:r>
              <a:rPr lang="en-US" sz="45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 </a:t>
            </a:r>
            <a:r>
              <a:rPr lang="fa-IR" sz="45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تازه کن روحم با </a:t>
            </a:r>
            <a:r>
              <a:rPr lang="fa-IR" sz="450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قدرتت</a:t>
            </a:r>
            <a:endParaRPr lang="en-US" sz="45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fa-IR" sz="4500" cap="none" spc="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روح </a:t>
            </a:r>
            <a:r>
              <a:rPr lang="fa-IR" sz="4500" cap="none" spc="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القدس</a:t>
            </a:r>
            <a:r>
              <a:rPr lang="fa-IR" sz="4500" cap="none" spc="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 زندگیم را تبدیل نما</a:t>
            </a:r>
            <a:endParaRPr lang="en-US" sz="4500" cap="none" spc="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fa-IR" sz="45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روح </a:t>
            </a:r>
            <a:r>
              <a:rPr lang="fa-IR" sz="450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القدس</a:t>
            </a:r>
            <a:r>
              <a:rPr lang="fa-IR" sz="45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 جاری کن مهر </a:t>
            </a:r>
            <a:r>
              <a:rPr lang="fa-IR" sz="450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منجیم</a:t>
            </a:r>
            <a:r>
              <a:rPr lang="fa-IR" sz="45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 را</a:t>
            </a:r>
          </a:p>
          <a:p>
            <a:pPr algn="ctr" rtl="1">
              <a:lnSpc>
                <a:spcPct val="150000"/>
              </a:lnSpc>
            </a:pPr>
            <a:r>
              <a:rPr lang="fa-IR" sz="4500" cap="none" spc="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روح </a:t>
            </a:r>
            <a:r>
              <a:rPr lang="fa-IR" sz="4500" cap="none" spc="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القدس</a:t>
            </a:r>
            <a:r>
              <a:rPr lang="fa-IR" sz="4500" cap="none" spc="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 تقدیس کن با </a:t>
            </a:r>
            <a:r>
              <a:rPr lang="fa-IR" sz="4500" cap="none" spc="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کلامت</a:t>
            </a:r>
            <a:endParaRPr lang="fa-IR" sz="4500" cap="none" spc="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fa-IR" sz="45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en-US" sz="5400" cap="none" spc="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941465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0"/>
            <a:ext cx="12192000" cy="6842771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fa-IR" sz="28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fa-IR" sz="45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جلال بر تو پدر بهر روح </a:t>
            </a:r>
            <a:r>
              <a:rPr lang="fa-IR" sz="4500" b="1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القدس</a:t>
            </a:r>
            <a:endParaRPr lang="fa-IR" sz="4500" b="1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fa-IR" sz="45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جلال ای خداوند بهر روح پاکت</a:t>
            </a:r>
          </a:p>
          <a:p>
            <a:pPr algn="ctr" rtl="1">
              <a:lnSpc>
                <a:spcPct val="150000"/>
              </a:lnSpc>
            </a:pPr>
            <a:r>
              <a:rPr lang="fa-IR" sz="45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جلال بر تو پدر بهر روح </a:t>
            </a:r>
            <a:r>
              <a:rPr lang="fa-IR" sz="4500" b="1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القدس</a:t>
            </a:r>
            <a:endParaRPr lang="fa-IR" sz="4500" b="1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fa-IR" sz="45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جلال بر تو جلال بر تو پدر</a:t>
            </a:r>
          </a:p>
          <a:p>
            <a:pPr algn="ctr" rtl="1">
              <a:lnSpc>
                <a:spcPct val="150000"/>
              </a:lnSpc>
            </a:pPr>
            <a:endParaRPr lang="fa-IR" sz="45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en-US" sz="45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9115874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0"/>
            <a:ext cx="12192000" cy="7004803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fa-IR" sz="48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fa-IR" sz="5200" b="1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هللویاه</a:t>
            </a:r>
            <a:r>
              <a:rPr lang="fa-IR" sz="52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 </a:t>
            </a:r>
            <a:r>
              <a:rPr lang="fa-IR" sz="5200" b="1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هللویاه</a:t>
            </a:r>
            <a:endParaRPr lang="fa-IR" sz="5200" b="1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fa-IR" sz="5200" b="1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هللویاه</a:t>
            </a:r>
            <a:r>
              <a:rPr lang="fa-IR" sz="52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 </a:t>
            </a:r>
            <a:r>
              <a:rPr lang="fa-IR" sz="5200" b="1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هللویاه</a:t>
            </a:r>
            <a:endParaRPr lang="fa-IR" sz="5200" b="1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+mj-cs"/>
            </a:endParaRPr>
          </a:p>
          <a:p>
            <a:pPr algn="ctr" rtl="1">
              <a:lnSpc>
                <a:spcPct val="200000"/>
              </a:lnSpc>
            </a:pPr>
            <a:r>
              <a:rPr lang="fa-IR" sz="36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(</a:t>
            </a:r>
            <a:r>
              <a:rPr lang="en-US" sz="36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x</a:t>
            </a:r>
            <a:r>
              <a:rPr lang="fa-IR" sz="36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۲)</a:t>
            </a:r>
          </a:p>
          <a:p>
            <a:pPr algn="ctr" rtl="1">
              <a:lnSpc>
                <a:spcPct val="200000"/>
              </a:lnSpc>
            </a:pPr>
            <a:endParaRPr lang="fa-IR" sz="8800" b="1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9465127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9284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123</Words>
  <Application>Microsoft Macintosh PowerPoint</Application>
  <PresentationFormat>Widescreen</PresentationFormat>
  <Paragraphs>28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Niloofar</dc:creator>
  <cp:lastModifiedBy>Niloofar Hosseini</cp:lastModifiedBy>
  <cp:revision>2</cp:revision>
  <dcterms:created xsi:type="dcterms:W3CDTF">2019-12-09T14:05:05Z</dcterms:created>
  <dcterms:modified xsi:type="dcterms:W3CDTF">2024-05-28T15:36:04Z</dcterms:modified>
</cp:coreProperties>
</file>