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6" r:id="rId3"/>
    <p:sldId id="258" r:id="rId4"/>
    <p:sldId id="267" r:id="rId5"/>
    <p:sldId id="268" r:id="rId6"/>
    <p:sldId id="262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E3EAD-8AC5-784C-A0D0-B3AD0D94602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484F4-E9F3-E246-AAAC-C121FB80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5484F4-E9F3-E246-AAAC-C121FB80D6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2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94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8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6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0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3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18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31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76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5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28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BD84-864E-4B81-A972-9E692B9CD7D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06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0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با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نوایت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آرامی دادی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در خود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با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سرودت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آزادم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برداشتی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629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839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شناختی پیش از تولد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عشقت صدایم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تولد یافتم دوباره از نو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خونت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در رگ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جاریست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4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599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دریا را شکافتی اکنون روم پیش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ریزد با عشقت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دادی اکنون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617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137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50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98</Words>
  <Application>Microsoft Office PowerPoint</Application>
  <PresentationFormat>Widescreen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2018-08-22T19:52:58Z</dcterms:created>
  <dcterms:modified xsi:type="dcterms:W3CDTF">2024-09-03T14:05:26Z</dcterms:modified>
</cp:coreProperties>
</file>