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0" r:id="rId4"/>
    <p:sldId id="269" r:id="rId5"/>
    <p:sldId id="270" r:id="rId6"/>
    <p:sldId id="271" r:id="rId7"/>
    <p:sldId id="272" r:id="rId8"/>
    <p:sldId id="273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37B329-4965-374E-96D0-FC67778BEAE4}"/>
    <pc:docChg chg="undo custSel addSld delSld modSld modMainMaster">
      <pc:chgData name="Niloofar Hosseini" userId="eb3e3110-2622-43cd-88f0-a4c46bd91734" providerId="ADAL" clId="{4A37B329-4965-374E-96D0-FC67778BEAE4}" dt="2024-06-14T12:59:18.946" v="466" actId="20577"/>
      <pc:docMkLst>
        <pc:docMk/>
      </pc:docMkLst>
      <pc:sldChg chg="addSp delSp modSp mod">
        <pc:chgData name="Niloofar Hosseini" userId="eb3e3110-2622-43cd-88f0-a4c46bd91734" providerId="ADAL" clId="{4A37B329-4965-374E-96D0-FC67778BEAE4}" dt="2024-06-14T12:51:44.073" v="176" actId="404"/>
        <pc:sldMkLst>
          <pc:docMk/>
          <pc:sldMk cId="1850141592" sldId="256"/>
        </pc:sldMkLst>
        <pc:spChg chg="add del mod">
          <ac:chgData name="Niloofar Hosseini" userId="eb3e3110-2622-43cd-88f0-a4c46bd91734" providerId="ADAL" clId="{4A37B329-4965-374E-96D0-FC67778BEAE4}" dt="2024-06-14T12:51:39.876" v="174"/>
          <ac:spMkLst>
            <pc:docMk/>
            <pc:sldMk cId="1850141592" sldId="256"/>
            <ac:spMk id="2" creationId="{69D26EB9-7083-F8B3-19BF-8A59C6BA7121}"/>
          </ac:spMkLst>
        </pc:spChg>
        <pc:spChg chg="mod">
          <ac:chgData name="Niloofar Hosseini" userId="eb3e3110-2622-43cd-88f0-a4c46bd91734" providerId="ADAL" clId="{4A37B329-4965-374E-96D0-FC67778BEAE4}" dt="2024-06-14T12:51:44.073" v="176" actId="404"/>
          <ac:spMkLst>
            <pc:docMk/>
            <pc:sldMk cId="1850141592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4A37B329-4965-374E-96D0-FC67778BEAE4}" dt="2024-06-14T12:52:02.189" v="181" actId="20577"/>
        <pc:sldMkLst>
          <pc:docMk/>
          <pc:sldMk cId="2141349185" sldId="260"/>
        </pc:sldMkLst>
        <pc:spChg chg="mod">
          <ac:chgData name="Niloofar Hosseini" userId="eb3e3110-2622-43cd-88f0-a4c46bd91734" providerId="ADAL" clId="{4A37B329-4965-374E-96D0-FC67778BEAE4}" dt="2024-06-14T12:52:02.189" v="181" actId="20577"/>
          <ac:spMkLst>
            <pc:docMk/>
            <pc:sldMk cId="2141349185" sldId="260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4A37B329-4965-374E-96D0-FC67778BEAE4}" dt="2024-06-14T12:52:06.876" v="182" actId="2696"/>
        <pc:sldMkLst>
          <pc:docMk/>
          <pc:sldMk cId="1772802579" sldId="261"/>
        </pc:sldMkLst>
      </pc:sldChg>
      <pc:sldChg chg="del">
        <pc:chgData name="Niloofar Hosseini" userId="eb3e3110-2622-43cd-88f0-a4c46bd91734" providerId="ADAL" clId="{4A37B329-4965-374E-96D0-FC67778BEAE4}" dt="2024-06-14T12:52:07.041" v="183" actId="2696"/>
        <pc:sldMkLst>
          <pc:docMk/>
          <pc:sldMk cId="3218178940" sldId="262"/>
        </pc:sldMkLst>
      </pc:sldChg>
      <pc:sldChg chg="del">
        <pc:chgData name="Niloofar Hosseini" userId="eb3e3110-2622-43cd-88f0-a4c46bd91734" providerId="ADAL" clId="{4A37B329-4965-374E-96D0-FC67778BEAE4}" dt="2024-06-14T12:52:07.168" v="184" actId="2696"/>
        <pc:sldMkLst>
          <pc:docMk/>
          <pc:sldMk cId="3189712436" sldId="263"/>
        </pc:sldMkLst>
      </pc:sldChg>
      <pc:sldChg chg="del">
        <pc:chgData name="Niloofar Hosseini" userId="eb3e3110-2622-43cd-88f0-a4c46bd91734" providerId="ADAL" clId="{4A37B329-4965-374E-96D0-FC67778BEAE4}" dt="2024-06-14T12:52:07.684" v="185" actId="2696"/>
        <pc:sldMkLst>
          <pc:docMk/>
          <pc:sldMk cId="1959616159" sldId="264"/>
        </pc:sldMkLst>
      </pc:sldChg>
      <pc:sldChg chg="del">
        <pc:chgData name="Niloofar Hosseini" userId="eb3e3110-2622-43cd-88f0-a4c46bd91734" providerId="ADAL" clId="{4A37B329-4965-374E-96D0-FC67778BEAE4}" dt="2024-06-14T12:52:07.832" v="186" actId="2696"/>
        <pc:sldMkLst>
          <pc:docMk/>
          <pc:sldMk cId="106901127" sldId="265"/>
        </pc:sldMkLst>
      </pc:sldChg>
      <pc:sldChg chg="del">
        <pc:chgData name="Niloofar Hosseini" userId="eb3e3110-2622-43cd-88f0-a4c46bd91734" providerId="ADAL" clId="{4A37B329-4965-374E-96D0-FC67778BEAE4}" dt="2024-06-14T12:52:08.402" v="187" actId="2696"/>
        <pc:sldMkLst>
          <pc:docMk/>
          <pc:sldMk cId="2966572900" sldId="266"/>
        </pc:sldMkLst>
      </pc:sldChg>
      <pc:sldChg chg="setBg">
        <pc:chgData name="Niloofar Hosseini" userId="eb3e3110-2622-43cd-88f0-a4c46bd91734" providerId="ADAL" clId="{4A37B329-4965-374E-96D0-FC67778BEAE4}" dt="2024-06-14T12:48:36.791" v="50"/>
        <pc:sldMkLst>
          <pc:docMk/>
          <pc:sldMk cId="3115426439" sldId="267"/>
        </pc:sldMkLst>
      </pc:sldChg>
      <pc:sldChg chg="setBg">
        <pc:chgData name="Niloofar Hosseini" userId="eb3e3110-2622-43cd-88f0-a4c46bd91734" providerId="ADAL" clId="{4A37B329-4965-374E-96D0-FC67778BEAE4}" dt="2024-06-14T12:48:32.146" v="48"/>
        <pc:sldMkLst>
          <pc:docMk/>
          <pc:sldMk cId="2552158600" sldId="268"/>
        </pc:sldMkLst>
      </pc:sldChg>
      <pc:sldChg chg="modSp add mod">
        <pc:chgData name="Niloofar Hosseini" userId="eb3e3110-2622-43cd-88f0-a4c46bd91734" providerId="ADAL" clId="{4A37B329-4965-374E-96D0-FC67778BEAE4}" dt="2024-06-14T12:52:35.373" v="279" actId="20577"/>
        <pc:sldMkLst>
          <pc:docMk/>
          <pc:sldMk cId="1835918950" sldId="269"/>
        </pc:sldMkLst>
        <pc:spChg chg="mod">
          <ac:chgData name="Niloofar Hosseini" userId="eb3e3110-2622-43cd-88f0-a4c46bd91734" providerId="ADAL" clId="{4A37B329-4965-374E-96D0-FC67778BEAE4}" dt="2024-06-14T12:52:35.373" v="279" actId="20577"/>
          <ac:spMkLst>
            <pc:docMk/>
            <pc:sldMk cId="1835918950" sldId="269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2:10.669" v="188" actId="2890"/>
        <pc:sldMkLst>
          <pc:docMk/>
          <pc:sldMk cId="1478905539" sldId="270"/>
        </pc:sldMkLst>
      </pc:sldChg>
      <pc:sldChg chg="modSp add mod">
        <pc:chgData name="Niloofar Hosseini" userId="eb3e3110-2622-43cd-88f0-a4c46bd91734" providerId="ADAL" clId="{4A37B329-4965-374E-96D0-FC67778BEAE4}" dt="2024-06-14T12:58:27.687" v="381" actId="20577"/>
        <pc:sldMkLst>
          <pc:docMk/>
          <pc:sldMk cId="3185232691" sldId="271"/>
        </pc:sldMkLst>
        <pc:spChg chg="mod">
          <ac:chgData name="Niloofar Hosseini" userId="eb3e3110-2622-43cd-88f0-a4c46bd91734" providerId="ADAL" clId="{4A37B329-4965-374E-96D0-FC67778BEAE4}" dt="2024-06-14T12:58:27.687" v="381" actId="20577"/>
          <ac:spMkLst>
            <pc:docMk/>
            <pc:sldMk cId="3185232691" sldId="271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7:45.476" v="280" actId="2890"/>
        <pc:sldMkLst>
          <pc:docMk/>
          <pc:sldMk cId="767847438" sldId="272"/>
        </pc:sldMkLst>
      </pc:sldChg>
      <pc:sldChg chg="modSp add mod">
        <pc:chgData name="Niloofar Hosseini" userId="eb3e3110-2622-43cd-88f0-a4c46bd91734" providerId="ADAL" clId="{4A37B329-4965-374E-96D0-FC67778BEAE4}" dt="2024-06-14T12:59:18.946" v="466" actId="20577"/>
        <pc:sldMkLst>
          <pc:docMk/>
          <pc:sldMk cId="3198337350" sldId="273"/>
        </pc:sldMkLst>
        <pc:spChg chg="mod">
          <ac:chgData name="Niloofar Hosseini" userId="eb3e3110-2622-43cd-88f0-a4c46bd91734" providerId="ADAL" clId="{4A37B329-4965-374E-96D0-FC67778BEAE4}" dt="2024-06-14T12:59:18.946" v="466" actId="20577"/>
          <ac:spMkLst>
            <pc:docMk/>
            <pc:sldMk cId="3198337350" sldId="273"/>
            <ac:spMk id="3" creationId="{00000000-0000-0000-0000-000000000000}"/>
          </ac:spMkLst>
        </pc:spChg>
      </pc:sldChg>
      <pc:sldChg chg="add replId">
        <pc:chgData name="Niloofar Hosseini" userId="eb3e3110-2622-43cd-88f0-a4c46bd91734" providerId="ADAL" clId="{4A37B329-4965-374E-96D0-FC67778BEAE4}" dt="2024-06-14T12:58:41.913" v="382" actId="2890"/>
        <pc:sldMkLst>
          <pc:docMk/>
          <pc:sldMk cId="2408302492" sldId="274"/>
        </pc:sldMkLst>
      </pc:sldChg>
      <pc:sldMasterChg chg="setBg modSldLayout">
        <pc:chgData name="Niloofar Hosseini" userId="eb3e3110-2622-43cd-88f0-a4c46bd91734" providerId="ADAL" clId="{4A37B329-4965-374E-96D0-FC67778BEAE4}" dt="2024-06-14T12:48:26.653" v="46"/>
        <pc:sldMasterMkLst>
          <pc:docMk/>
          <pc:sldMasterMk cId="3933654329" sldId="2147483648"/>
        </pc:sldMasterMkLst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051748145" sldId="2147483649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274451015" sldId="2147483650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2205114703" sldId="2147483651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3785482583" sldId="2147483652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380496448" sldId="2147483653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481660851" sldId="2147483654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758052520" sldId="2147483655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2106103956" sldId="2147483656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4187419624" sldId="2147483657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4128759273" sldId="2147483658"/>
          </pc:sldLayoutMkLst>
        </pc:sldLayoutChg>
        <pc:sldLayoutChg chg="setBg">
          <pc:chgData name="Niloofar Hosseini" userId="eb3e3110-2622-43cd-88f0-a4c46bd91734" providerId="ADAL" clId="{4A37B329-4965-374E-96D0-FC67778BEAE4}" dt="2024-06-14T12:48:26.653" v="46"/>
          <pc:sldLayoutMkLst>
            <pc:docMk/>
            <pc:sldMasterMk cId="3933654329" sldId="2147483648"/>
            <pc:sldLayoutMk cId="12989568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4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5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5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5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48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9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66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1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DC3A-3E2C-4D9F-AEB9-243B04A72EEC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65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158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2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آسمانی 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منشأ محبت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انوار مهر ابدی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حاکی از لطف و رحمت</a:t>
            </a:r>
          </a:p>
        </p:txBody>
      </p:sp>
    </p:spTree>
    <p:extLst>
      <p:ext uri="{BB962C8B-B14F-4D97-AF65-F5344CB8AC3E}">
        <p14:creationId xmlns:p14="http://schemas.microsoft.com/office/powerpoint/2010/main" val="1850141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134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رحمت تو ای خداوند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گیرد دست گمرهان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هرچند عدل آسمانی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محکوم کند هر عصیان</a:t>
            </a:r>
          </a:p>
        </p:txBody>
      </p:sp>
    </p:spTree>
    <p:extLst>
      <p:ext uri="{BB962C8B-B14F-4D97-AF65-F5344CB8AC3E}">
        <p14:creationId xmlns:p14="http://schemas.microsoft.com/office/powerpoint/2010/main" val="183591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890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طوفان زندگانی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ظلمت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آسِمان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خورشید محبت توست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پس ابرها عیان</a:t>
            </a:r>
          </a:p>
        </p:txBody>
      </p:sp>
    </p:spTree>
    <p:extLst>
      <p:ext uri="{BB962C8B-B14F-4D97-AF65-F5344CB8AC3E}">
        <p14:creationId xmlns:p14="http://schemas.microsoft.com/office/powerpoint/2010/main" val="318523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784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بارش محبت تو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هرگز فانی نگردد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گرچه خلقت و جهان به </a:t>
            </a:r>
          </a:p>
          <a:p>
            <a:pPr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امر تو معدوم شود</a:t>
            </a:r>
          </a:p>
        </p:txBody>
      </p:sp>
    </p:spTree>
    <p:extLst>
      <p:ext uri="{BB962C8B-B14F-4D97-AF65-F5344CB8AC3E}">
        <p14:creationId xmlns:p14="http://schemas.microsoft.com/office/powerpoint/2010/main" val="319833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ده مرا تعمیدی نو ، ز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مِهر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محبت</a:t>
            </a:r>
          </a:p>
          <a:p>
            <a:pPr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شوم شبیه تو ، کامل  زِ هر جهت</a:t>
            </a:r>
          </a:p>
          <a:p>
            <a:pPr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830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143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2017-11-07T17:56:28Z</dcterms:created>
  <dcterms:modified xsi:type="dcterms:W3CDTF">2024-06-14T12:59:30Z</dcterms:modified>
</cp:coreProperties>
</file>