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2"/>
    <p:restoredTop sz="94687"/>
  </p:normalViewPr>
  <p:slideViewPr>
    <p:cSldViewPr snapToGrid="0" snapToObjects="1">
      <p:cViewPr varScale="1">
        <p:scale>
          <a:sx n="54" d="100"/>
          <a:sy n="54" d="100"/>
        </p:scale>
        <p:origin x="216" y="1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22E97-BC2B-7111-EEDD-198C1D06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CEA1AF-0DB7-2C2C-817E-22D8F066A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4DDC-850D-D920-DAF4-2C7C347F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B754C-AF5F-20B5-A4E1-70F378A5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0D94A-8B63-FA98-CB56-55B35A30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933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F9FD-FFA8-031A-098E-CED49D85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D6E32-3674-69FB-1B77-1DE7FE9B1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87A25-5882-7E20-F2AE-2CA90EEE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92AFD-448F-5B62-9F2B-E45BE55E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2E9D-F8EC-4E3F-EF3C-62271A4AE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5093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1A0B8A-E2BC-EDFB-1A75-2954E0E34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47364-02E5-F897-511D-22B8AF73E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41BE2-6911-7875-804F-91DE1C8C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02E06-14DE-9425-20BE-523BAC06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9FB7-9976-BBF9-FE53-827460B8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735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CC477-9194-A057-1F4D-FC1FFB17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76AD3-A34C-300D-A07E-FD9A7DC77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DE6A1-2CEC-5573-EA8A-A691C02D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64AC7-2FBE-0BD7-AFE1-2F222C22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5E730-DB0D-9B0E-53D6-1CC257D3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5081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641F1-CDE2-20CD-008E-22768CDF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37791-1D58-554E-09F2-67C1176B3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34171-5C53-218C-D1F2-4D1CC7718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1B862-1DD1-D94A-60F4-717C0400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ECAFE-5292-C01E-4AFF-2A527FA3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686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6D62-3A9A-A52D-4F87-43CD4663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DF477-21C1-CB54-B973-DCEE405C8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C812B-2FF8-5FD3-C3F8-733BFCF79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78BEF-45D7-C7DC-76D5-24358B8F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4083F-D10B-669D-C271-60F5BCE68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A6DC2-DC24-3E4D-E672-7EA94F77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803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191CA-6059-4D12-1C35-A09E468B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25139-B979-11B9-BB93-3B358ED44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F4CB8-2C42-8983-98EB-754157F35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41C922-0022-ED21-FCA1-432E8DF8F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F2F499-944F-67C8-8549-DCDE9BB04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6B52C6-D0D4-7C4E-3CDE-CB42F08A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09DD6-CA9B-2508-8E4D-EB658F94A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B6E2B-E383-3D1E-DD96-ABA76094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906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8B71-60BE-692E-7572-EAB884AF2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CB213-13B3-D02B-6AFE-7D3F96D2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45BD6-87F7-8EC8-767A-1804A937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E8D0D-2414-1B88-AA3D-6D3BD64B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644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6ACA8-5C7F-4EE0-EA9A-D39EBDEA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2104FD-B220-E0C2-C1E9-D062C330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972D9-37C8-A4FB-26D8-F83B6FA26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642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F3B8D-B8E6-B875-8A8F-8296EBC30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6B1F8-3A78-6250-9564-C39A564D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C55ED-1F10-2717-0D19-10051863D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B41D5-C7EB-BCD5-9C80-417DEB81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54E90-709E-6A9A-EE38-5E2F3D39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2561E-8984-5263-9D51-56508D8F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005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66308-C2FC-0AF6-C558-11A917CC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2340B-6396-D30B-2ADB-AF76B6317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C299D-2D32-9CFB-586F-90B9532DE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27140-3B9D-00D6-AB61-AAF38FB95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CAA6B-200E-912E-B10D-44D3B3D8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7E984-F3C5-DA08-20A8-3048ACFD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09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24D87-3B86-6E84-BD34-E5E160422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6013F-4A0C-638A-9621-0C3D36BF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AF660-8D2C-4C0C-F1E3-0C2E20BAC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D3DB-2AD1-DF40-A5B9-B6A55C0E5F31}" type="datetimeFigureOut">
              <a:rPr lang="en-DE" smtClean="0"/>
              <a:t>28.04.22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2D756-21A0-66C5-C654-3382ED0D3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BB9F2-9A2D-9C52-905E-3DCF02D2D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7DF1-D5EF-9B42-B6B2-CD4796F29EB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616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88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09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پی خدا بودم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اجابتم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هر ترسی آزادم کرد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آنانکه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او می نگرند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هرگز خجل نخواهند شد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194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 مسکین نزد خدا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شنیده شد و رهایی یافت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پسر خدا 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آغوش گیرد و آزاد سازد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909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نامش 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476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0046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بچشید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بینید که او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مبارک باد آنکه پناهش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را هیچ کمی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ترس او برکات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جاریست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266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نامش 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925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68815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متبارک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باد هر روز و هر شب</a:t>
            </a:r>
          </a:p>
          <a:p>
            <a:pPr algn="ctr" rtl="1">
              <a:lnSpc>
                <a:spcPct val="200000"/>
              </a:lnSpc>
            </a:pPr>
            <a:endParaRPr lang="fa-IR" sz="1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نامش دائم تا ابد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228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18934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دستانی افراشته و دهانی پر از حمد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زانوانی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خم در حضور او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شکر و سپاس خوانیم عظمت نامش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رقص و پایکوبی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نزدش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882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B45A95-5DC6-8488-BEB9-4F80617F4719}"/>
              </a:ext>
            </a:extLst>
          </p:cNvPr>
          <p:cNvSpPr/>
          <p:nvPr/>
        </p:nvSpPr>
        <p:spPr>
          <a:xfrm>
            <a:off x="0" y="0"/>
            <a:ext cx="12192000" cy="73740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 را جلال دهیم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نامش 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 را تسبیح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نامش تا ابد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213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145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2022-04-28T10:58:01Z</dcterms:created>
  <dcterms:modified xsi:type="dcterms:W3CDTF">2022-04-28T11:07:54Z</dcterms:modified>
</cp:coreProperties>
</file>