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66" r:id="rId6"/>
    <p:sldId id="260" r:id="rId7"/>
    <p:sldId id="267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01BEB8B4-FFF6-BD49-8DDF-A5289CE50E5C}"/>
    <pc:docChg chg="undo custSel addSld delSld modSld sldOrd modMainMaster">
      <pc:chgData name="Niloofar Hosseini" userId="eb3e3110-2622-43cd-88f0-a4c46bd91734" providerId="ADAL" clId="{01BEB8B4-FFF6-BD49-8DDF-A5289CE50E5C}" dt="2024-05-22T14:55:06.714" v="51" actId="20578"/>
      <pc:docMkLst>
        <pc:docMk/>
      </pc:docMkLst>
      <pc:sldChg chg="addSp delSp modSp mod setBg">
        <pc:chgData name="Niloofar Hosseini" userId="eb3e3110-2622-43cd-88f0-a4c46bd91734" providerId="ADAL" clId="{01BEB8B4-FFF6-BD49-8DDF-A5289CE50E5C}" dt="2024-05-22T14:53:57.050" v="36" actId="403"/>
        <pc:sldMkLst>
          <pc:docMk/>
          <pc:sldMk cId="4237980789" sldId="256"/>
        </pc:sldMkLst>
        <pc:spChg chg="add del mod">
          <ac:chgData name="Niloofar Hosseini" userId="eb3e3110-2622-43cd-88f0-a4c46bd91734" providerId="ADAL" clId="{01BEB8B4-FFF6-BD49-8DDF-A5289CE50E5C}" dt="2024-05-22T14:53:18.525" v="29"/>
          <ac:spMkLst>
            <pc:docMk/>
            <pc:sldMk cId="4237980789" sldId="256"/>
            <ac:spMk id="2" creationId="{26AF5C0E-3C5F-139A-9DD4-9C380CEE9C23}"/>
          </ac:spMkLst>
        </pc:spChg>
        <pc:spChg chg="mod">
          <ac:chgData name="Niloofar Hosseini" userId="eb3e3110-2622-43cd-88f0-a4c46bd91734" providerId="ADAL" clId="{01BEB8B4-FFF6-BD49-8DDF-A5289CE50E5C}" dt="2024-05-22T14:53:57.050" v="36" actId="403"/>
          <ac:spMkLst>
            <pc:docMk/>
            <pc:sldMk cId="4237980789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01BEB8B4-FFF6-BD49-8DDF-A5289CE50E5C}" dt="2024-05-22T14:53:51.253" v="35" actId="403"/>
        <pc:sldMkLst>
          <pc:docMk/>
          <pc:sldMk cId="1348328664" sldId="257"/>
        </pc:sldMkLst>
        <pc:spChg chg="mod">
          <ac:chgData name="Niloofar Hosseini" userId="eb3e3110-2622-43cd-88f0-a4c46bd91734" providerId="ADAL" clId="{01BEB8B4-FFF6-BD49-8DDF-A5289CE50E5C}" dt="2024-05-22T14:53:51.253" v="35" actId="403"/>
          <ac:spMkLst>
            <pc:docMk/>
            <pc:sldMk cId="1348328664" sldId="257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01BEB8B4-FFF6-BD49-8DDF-A5289CE50E5C}" dt="2024-05-22T14:54:26.625" v="41" actId="20577"/>
        <pc:sldMkLst>
          <pc:docMk/>
          <pc:sldMk cId="3636715469" sldId="258"/>
        </pc:sldMkLst>
        <pc:spChg chg="mod">
          <ac:chgData name="Niloofar Hosseini" userId="eb3e3110-2622-43cd-88f0-a4c46bd91734" providerId="ADAL" clId="{01BEB8B4-FFF6-BD49-8DDF-A5289CE50E5C}" dt="2024-05-22T14:54:26.625" v="41" actId="20577"/>
          <ac:spMkLst>
            <pc:docMk/>
            <pc:sldMk cId="3636715469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01BEB8B4-FFF6-BD49-8DDF-A5289CE50E5C}" dt="2024-05-22T14:54:49.198" v="48" actId="20577"/>
        <pc:sldMkLst>
          <pc:docMk/>
          <pc:sldMk cId="2022287073" sldId="260"/>
        </pc:sldMkLst>
        <pc:spChg chg="mod">
          <ac:chgData name="Niloofar Hosseini" userId="eb3e3110-2622-43cd-88f0-a4c46bd91734" providerId="ADAL" clId="{01BEB8B4-FFF6-BD49-8DDF-A5289CE50E5C}" dt="2024-05-22T14:54:49.198" v="48" actId="20577"/>
          <ac:spMkLst>
            <pc:docMk/>
            <pc:sldMk cId="2022287073" sldId="260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01BEB8B4-FFF6-BD49-8DDF-A5289CE50E5C}" dt="2024-05-22T14:52:18.068" v="8"/>
        <pc:sldMkLst>
          <pc:docMk/>
          <pc:sldMk cId="1256694635" sldId="262"/>
        </pc:sldMkLst>
      </pc:sldChg>
      <pc:sldChg chg="setBg">
        <pc:chgData name="Niloofar Hosseini" userId="eb3e3110-2622-43cd-88f0-a4c46bd91734" providerId="ADAL" clId="{01BEB8B4-FFF6-BD49-8DDF-A5289CE50E5C}" dt="2024-05-22T14:52:14.416" v="6"/>
        <pc:sldMkLst>
          <pc:docMk/>
          <pc:sldMk cId="2588034497" sldId="263"/>
        </pc:sldMkLst>
      </pc:sldChg>
      <pc:sldChg chg="del">
        <pc:chgData name="Niloofar Hosseini" userId="eb3e3110-2622-43cd-88f0-a4c46bd91734" providerId="ADAL" clId="{01BEB8B4-FFF6-BD49-8DDF-A5289CE50E5C}" dt="2024-05-22T14:54:31.059" v="42" actId="2696"/>
        <pc:sldMkLst>
          <pc:docMk/>
          <pc:sldMk cId="2662561879" sldId="264"/>
        </pc:sldMkLst>
      </pc:sldChg>
      <pc:sldChg chg="del">
        <pc:chgData name="Niloofar Hosseini" userId="eb3e3110-2622-43cd-88f0-a4c46bd91734" providerId="ADAL" clId="{01BEB8B4-FFF6-BD49-8DDF-A5289CE50E5C}" dt="2024-05-22T14:55:00.483" v="49" actId="2696"/>
        <pc:sldMkLst>
          <pc:docMk/>
          <pc:sldMk cId="923860560" sldId="265"/>
        </pc:sldMkLst>
      </pc:sldChg>
      <pc:sldChg chg="add ord">
        <pc:chgData name="Niloofar Hosseini" userId="eb3e3110-2622-43cd-88f0-a4c46bd91734" providerId="ADAL" clId="{01BEB8B4-FFF6-BD49-8DDF-A5289CE50E5C}" dt="2024-05-22T14:54:33.995" v="44" actId="20578"/>
        <pc:sldMkLst>
          <pc:docMk/>
          <pc:sldMk cId="4249571036" sldId="266"/>
        </pc:sldMkLst>
      </pc:sldChg>
      <pc:sldChg chg="add ord">
        <pc:chgData name="Niloofar Hosseini" userId="eb3e3110-2622-43cd-88f0-a4c46bd91734" providerId="ADAL" clId="{01BEB8B4-FFF6-BD49-8DDF-A5289CE50E5C}" dt="2024-05-22T14:55:06.714" v="51" actId="20578"/>
        <pc:sldMkLst>
          <pc:docMk/>
          <pc:sldMk cId="2154854065" sldId="267"/>
        </pc:sldMkLst>
      </pc:sldChg>
      <pc:sldMasterChg chg="setBg modSldLayout">
        <pc:chgData name="Niloofar Hosseini" userId="eb3e3110-2622-43cd-88f0-a4c46bd91734" providerId="ADAL" clId="{01BEB8B4-FFF6-BD49-8DDF-A5289CE50E5C}" dt="2024-05-22T14:52:08.846" v="4"/>
        <pc:sldMasterMkLst>
          <pc:docMk/>
          <pc:sldMasterMk cId="1100658836" sldId="2147483648"/>
        </pc:sldMasterMkLst>
        <pc:sldLayoutChg chg="setBg">
          <pc:chgData name="Niloofar Hosseini" userId="eb3e3110-2622-43cd-88f0-a4c46bd91734" providerId="ADAL" clId="{01BEB8B4-FFF6-BD49-8DDF-A5289CE50E5C}" dt="2024-05-22T14:52:08.846" v="4"/>
          <pc:sldLayoutMkLst>
            <pc:docMk/>
            <pc:sldMasterMk cId="1100658836" sldId="2147483648"/>
            <pc:sldLayoutMk cId="197340979" sldId="2147483649"/>
          </pc:sldLayoutMkLst>
        </pc:sldLayoutChg>
        <pc:sldLayoutChg chg="setBg">
          <pc:chgData name="Niloofar Hosseini" userId="eb3e3110-2622-43cd-88f0-a4c46bd91734" providerId="ADAL" clId="{01BEB8B4-FFF6-BD49-8DDF-A5289CE50E5C}" dt="2024-05-22T14:52:08.846" v="4"/>
          <pc:sldLayoutMkLst>
            <pc:docMk/>
            <pc:sldMasterMk cId="1100658836" sldId="2147483648"/>
            <pc:sldLayoutMk cId="2702708301" sldId="2147483650"/>
          </pc:sldLayoutMkLst>
        </pc:sldLayoutChg>
        <pc:sldLayoutChg chg="setBg">
          <pc:chgData name="Niloofar Hosseini" userId="eb3e3110-2622-43cd-88f0-a4c46bd91734" providerId="ADAL" clId="{01BEB8B4-FFF6-BD49-8DDF-A5289CE50E5C}" dt="2024-05-22T14:52:08.846" v="4"/>
          <pc:sldLayoutMkLst>
            <pc:docMk/>
            <pc:sldMasterMk cId="1100658836" sldId="2147483648"/>
            <pc:sldLayoutMk cId="2204245163" sldId="2147483651"/>
          </pc:sldLayoutMkLst>
        </pc:sldLayoutChg>
        <pc:sldLayoutChg chg="setBg">
          <pc:chgData name="Niloofar Hosseini" userId="eb3e3110-2622-43cd-88f0-a4c46bd91734" providerId="ADAL" clId="{01BEB8B4-FFF6-BD49-8DDF-A5289CE50E5C}" dt="2024-05-22T14:52:08.846" v="4"/>
          <pc:sldLayoutMkLst>
            <pc:docMk/>
            <pc:sldMasterMk cId="1100658836" sldId="2147483648"/>
            <pc:sldLayoutMk cId="1647159146" sldId="2147483652"/>
          </pc:sldLayoutMkLst>
        </pc:sldLayoutChg>
        <pc:sldLayoutChg chg="setBg">
          <pc:chgData name="Niloofar Hosseini" userId="eb3e3110-2622-43cd-88f0-a4c46bd91734" providerId="ADAL" clId="{01BEB8B4-FFF6-BD49-8DDF-A5289CE50E5C}" dt="2024-05-22T14:52:08.846" v="4"/>
          <pc:sldLayoutMkLst>
            <pc:docMk/>
            <pc:sldMasterMk cId="1100658836" sldId="2147483648"/>
            <pc:sldLayoutMk cId="3907869008" sldId="2147483653"/>
          </pc:sldLayoutMkLst>
        </pc:sldLayoutChg>
        <pc:sldLayoutChg chg="setBg">
          <pc:chgData name="Niloofar Hosseini" userId="eb3e3110-2622-43cd-88f0-a4c46bd91734" providerId="ADAL" clId="{01BEB8B4-FFF6-BD49-8DDF-A5289CE50E5C}" dt="2024-05-22T14:52:08.846" v="4"/>
          <pc:sldLayoutMkLst>
            <pc:docMk/>
            <pc:sldMasterMk cId="1100658836" sldId="2147483648"/>
            <pc:sldLayoutMk cId="4056786641" sldId="2147483654"/>
          </pc:sldLayoutMkLst>
        </pc:sldLayoutChg>
        <pc:sldLayoutChg chg="setBg">
          <pc:chgData name="Niloofar Hosseini" userId="eb3e3110-2622-43cd-88f0-a4c46bd91734" providerId="ADAL" clId="{01BEB8B4-FFF6-BD49-8DDF-A5289CE50E5C}" dt="2024-05-22T14:52:08.846" v="4"/>
          <pc:sldLayoutMkLst>
            <pc:docMk/>
            <pc:sldMasterMk cId="1100658836" sldId="2147483648"/>
            <pc:sldLayoutMk cId="2832599995" sldId="2147483655"/>
          </pc:sldLayoutMkLst>
        </pc:sldLayoutChg>
        <pc:sldLayoutChg chg="setBg">
          <pc:chgData name="Niloofar Hosseini" userId="eb3e3110-2622-43cd-88f0-a4c46bd91734" providerId="ADAL" clId="{01BEB8B4-FFF6-BD49-8DDF-A5289CE50E5C}" dt="2024-05-22T14:52:08.846" v="4"/>
          <pc:sldLayoutMkLst>
            <pc:docMk/>
            <pc:sldMasterMk cId="1100658836" sldId="2147483648"/>
            <pc:sldLayoutMk cId="773041600" sldId="2147483656"/>
          </pc:sldLayoutMkLst>
        </pc:sldLayoutChg>
        <pc:sldLayoutChg chg="setBg">
          <pc:chgData name="Niloofar Hosseini" userId="eb3e3110-2622-43cd-88f0-a4c46bd91734" providerId="ADAL" clId="{01BEB8B4-FFF6-BD49-8DDF-A5289CE50E5C}" dt="2024-05-22T14:52:08.846" v="4"/>
          <pc:sldLayoutMkLst>
            <pc:docMk/>
            <pc:sldMasterMk cId="1100658836" sldId="2147483648"/>
            <pc:sldLayoutMk cId="4085689318" sldId="2147483657"/>
          </pc:sldLayoutMkLst>
        </pc:sldLayoutChg>
        <pc:sldLayoutChg chg="setBg">
          <pc:chgData name="Niloofar Hosseini" userId="eb3e3110-2622-43cd-88f0-a4c46bd91734" providerId="ADAL" clId="{01BEB8B4-FFF6-BD49-8DDF-A5289CE50E5C}" dt="2024-05-22T14:52:08.846" v="4"/>
          <pc:sldLayoutMkLst>
            <pc:docMk/>
            <pc:sldMasterMk cId="1100658836" sldId="2147483648"/>
            <pc:sldLayoutMk cId="1881255271" sldId="2147483658"/>
          </pc:sldLayoutMkLst>
        </pc:sldLayoutChg>
        <pc:sldLayoutChg chg="setBg">
          <pc:chgData name="Niloofar Hosseini" userId="eb3e3110-2622-43cd-88f0-a4c46bd91734" providerId="ADAL" clId="{01BEB8B4-FFF6-BD49-8DDF-A5289CE50E5C}" dt="2024-05-22T14:52:08.846" v="4"/>
          <pc:sldLayoutMkLst>
            <pc:docMk/>
            <pc:sldMasterMk cId="1100658836" sldId="2147483648"/>
            <pc:sldLayoutMk cId="3667890278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0311-3A79-43DF-88B4-AEB5D925A1F6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023AF-6F8D-4F5D-B977-FA787C7D55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340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0311-3A79-43DF-88B4-AEB5D925A1F6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023AF-6F8D-4F5D-B977-FA787C7D55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1255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0311-3A79-43DF-88B4-AEB5D925A1F6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023AF-6F8D-4F5D-B977-FA787C7D55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7890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0311-3A79-43DF-88B4-AEB5D925A1F6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023AF-6F8D-4F5D-B977-FA787C7D55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2708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0311-3A79-43DF-88B4-AEB5D925A1F6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023AF-6F8D-4F5D-B977-FA787C7D55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4245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0311-3A79-43DF-88B4-AEB5D925A1F6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023AF-6F8D-4F5D-B977-FA787C7D55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7159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0311-3A79-43DF-88B4-AEB5D925A1F6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023AF-6F8D-4F5D-B977-FA787C7D55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7869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0311-3A79-43DF-88B4-AEB5D925A1F6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023AF-6F8D-4F5D-B977-FA787C7D55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6786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0311-3A79-43DF-88B4-AEB5D925A1F6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023AF-6F8D-4F5D-B977-FA787C7D55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2599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0311-3A79-43DF-88B4-AEB5D925A1F6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023AF-6F8D-4F5D-B977-FA787C7D55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3041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0311-3A79-43DF-88B4-AEB5D925A1F6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023AF-6F8D-4F5D-B977-FA787C7D55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5689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10311-3A79-43DF-88B4-AEB5D925A1F6}" type="datetimeFigureOut">
              <a:rPr lang="de-DE" smtClean="0"/>
              <a:t>22.05.24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023AF-6F8D-4F5D-B977-FA787C7D550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0658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8034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4207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 سرمای پاییز زندگی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ای عیسی تنها امیدم تویی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برگ های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پاییزیم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چون ریزد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دانم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کلامت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می ماند باقی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37980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4207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خداوند طراوت و شادی</a:t>
            </a:r>
            <a:r>
              <a:rPr lang="en-GB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بهارم فقط تویی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شکوفا کن محبت در قلبم</a:t>
            </a:r>
            <a:r>
              <a:rPr lang="en-GB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خداوند آبادی</a:t>
            </a:r>
            <a:endParaRPr lang="en-GB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 هر فصل زندگی تو با منی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48328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4207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 زمستان تنگی و جفا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می شنوم صدای بهارم  را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دانم دردهای زمان حاضر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هیچ است در قیاس ظهور جلال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36715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4207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خداوند طراوت و شادی</a:t>
            </a:r>
            <a:r>
              <a:rPr lang="en-GB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بهارم فقط تویی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شکوفا کن محبت در قلبم</a:t>
            </a:r>
            <a:r>
              <a:rPr lang="en-GB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خداوند آبادی</a:t>
            </a:r>
            <a:endParaRPr lang="en-GB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 هر فصل زندگی تو با منی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49571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4207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 گرمای سوزان تابستان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باران رحمتت را بباران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 خشکسالی درد و هر تنگی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می پرستم نامت سرودخوانان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22287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4207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خداوند طراوت و شادی</a:t>
            </a:r>
            <a:r>
              <a:rPr lang="en-GB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بهارم فقط تویی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شکوفا کن محبت در قلبم</a:t>
            </a:r>
            <a:r>
              <a:rPr lang="en-GB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خداوند آبادی</a:t>
            </a:r>
            <a:endParaRPr lang="en-GB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در هر فصل زندگی تو با منی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54854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6694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122</Words>
  <Application>Microsoft Macintosh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3</cp:revision>
  <dcterms:created xsi:type="dcterms:W3CDTF">2019-10-23T19:00:32Z</dcterms:created>
  <dcterms:modified xsi:type="dcterms:W3CDTF">2024-05-22T14:55:10Z</dcterms:modified>
</cp:coreProperties>
</file>