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9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78867C9-3215-E446-A34A-D0B139C40EB2}"/>
    <pc:docChg chg="undo custSel delSld modSld modMainMaster">
      <pc:chgData name="Niloofar Hosseini" userId="eb3e3110-2622-43cd-88f0-a4c46bd91734" providerId="ADAL" clId="{A78867C9-3215-E446-A34A-D0B139C40EB2}" dt="2024-05-22T14:59:54.984" v="174" actId="20577"/>
      <pc:docMkLst>
        <pc:docMk/>
      </pc:docMkLst>
      <pc:sldChg chg="setBg">
        <pc:chgData name="Niloofar Hosseini" userId="eb3e3110-2622-43cd-88f0-a4c46bd91734" providerId="ADAL" clId="{A78867C9-3215-E446-A34A-D0B139C40EB2}" dt="2024-05-22T14:56:28.088" v="10"/>
        <pc:sldMkLst>
          <pc:docMk/>
          <pc:sldMk cId="2871531465" sldId="256"/>
        </pc:sldMkLst>
      </pc:sldChg>
      <pc:sldChg chg="setBg">
        <pc:chgData name="Niloofar Hosseini" userId="eb3e3110-2622-43cd-88f0-a4c46bd91734" providerId="ADAL" clId="{A78867C9-3215-E446-A34A-D0B139C40EB2}" dt="2024-05-22T14:56:31.543" v="12"/>
        <pc:sldMkLst>
          <pc:docMk/>
          <pc:sldMk cId="4152046708" sldId="257"/>
        </pc:sldMkLst>
      </pc:sldChg>
      <pc:sldChg chg="addSp delSp modSp mod setBg">
        <pc:chgData name="Niloofar Hosseini" userId="eb3e3110-2622-43cd-88f0-a4c46bd91734" providerId="ADAL" clId="{A78867C9-3215-E446-A34A-D0B139C40EB2}" dt="2024-05-22T14:57:46.700" v="54"/>
        <pc:sldMkLst>
          <pc:docMk/>
          <pc:sldMk cId="3598027128" sldId="258"/>
        </pc:sldMkLst>
        <pc:spChg chg="add del mod">
          <ac:chgData name="Niloofar Hosseini" userId="eb3e3110-2622-43cd-88f0-a4c46bd91734" providerId="ADAL" clId="{A78867C9-3215-E446-A34A-D0B139C40EB2}" dt="2024-05-22T14:57:46.700" v="54"/>
          <ac:spMkLst>
            <pc:docMk/>
            <pc:sldMk cId="3598027128" sldId="258"/>
            <ac:spMk id="2" creationId="{710A19C0-BBAF-374A-374F-D75C64D509EF}"/>
          </ac:spMkLst>
        </pc:spChg>
        <pc:spChg chg="mod">
          <ac:chgData name="Niloofar Hosseini" userId="eb3e3110-2622-43cd-88f0-a4c46bd91734" providerId="ADAL" clId="{A78867C9-3215-E446-A34A-D0B139C40EB2}" dt="2024-05-22T14:57:44.088" v="52" actId="20577"/>
          <ac:spMkLst>
            <pc:docMk/>
            <pc:sldMk cId="3598027128" sldId="258"/>
            <ac:spMk id="4" creationId="{DDA67F8D-B13D-F34A-B815-7249AC2A9C33}"/>
          </ac:spMkLst>
        </pc:spChg>
      </pc:sldChg>
      <pc:sldChg chg="modSp mod">
        <pc:chgData name="Niloofar Hosseini" userId="eb3e3110-2622-43cd-88f0-a4c46bd91734" providerId="ADAL" clId="{A78867C9-3215-E446-A34A-D0B139C40EB2}" dt="2024-05-22T14:59:54.984" v="174" actId="20577"/>
        <pc:sldMkLst>
          <pc:docMk/>
          <pc:sldMk cId="2331498546" sldId="259"/>
        </pc:sldMkLst>
        <pc:spChg chg="mod">
          <ac:chgData name="Niloofar Hosseini" userId="eb3e3110-2622-43cd-88f0-a4c46bd91734" providerId="ADAL" clId="{A78867C9-3215-E446-A34A-D0B139C40EB2}" dt="2024-05-22T14:59:54.984" v="174" actId="20577"/>
          <ac:spMkLst>
            <pc:docMk/>
            <pc:sldMk cId="2331498546" sldId="259"/>
            <ac:spMk id="4" creationId="{DDA67F8D-B13D-F34A-B815-7249AC2A9C33}"/>
          </ac:spMkLst>
        </pc:spChg>
      </pc:sldChg>
      <pc:sldChg chg="modSp mod">
        <pc:chgData name="Niloofar Hosseini" userId="eb3e3110-2622-43cd-88f0-a4c46bd91734" providerId="ADAL" clId="{A78867C9-3215-E446-A34A-D0B139C40EB2}" dt="2024-05-22T14:59:22.375" v="159" actId="20577"/>
        <pc:sldMkLst>
          <pc:docMk/>
          <pc:sldMk cId="2870532612" sldId="260"/>
        </pc:sldMkLst>
        <pc:spChg chg="mod">
          <ac:chgData name="Niloofar Hosseini" userId="eb3e3110-2622-43cd-88f0-a4c46bd91734" providerId="ADAL" clId="{A78867C9-3215-E446-A34A-D0B139C40EB2}" dt="2024-05-22T14:59:22.375" v="159" actId="20577"/>
          <ac:spMkLst>
            <pc:docMk/>
            <pc:sldMk cId="2870532612" sldId="260"/>
            <ac:spMk id="4" creationId="{DDA67F8D-B13D-F34A-B815-7249AC2A9C33}"/>
          </ac:spMkLst>
        </pc:spChg>
      </pc:sldChg>
      <pc:sldChg chg="del">
        <pc:chgData name="Niloofar Hosseini" userId="eb3e3110-2622-43cd-88f0-a4c46bd91734" providerId="ADAL" clId="{A78867C9-3215-E446-A34A-D0B139C40EB2}" dt="2024-05-22T14:59:24.267" v="160" actId="2696"/>
        <pc:sldMkLst>
          <pc:docMk/>
          <pc:sldMk cId="75776441" sldId="261"/>
        </pc:sldMkLst>
      </pc:sldChg>
      <pc:sldMasterChg chg="setBg modSldLayout">
        <pc:chgData name="Niloofar Hosseini" userId="eb3e3110-2622-43cd-88f0-a4c46bd91734" providerId="ADAL" clId="{A78867C9-3215-E446-A34A-D0B139C40EB2}" dt="2024-05-22T14:56:15.641" v="8"/>
        <pc:sldMasterMkLst>
          <pc:docMk/>
          <pc:sldMasterMk cId="68012481" sldId="2147483648"/>
        </pc:sldMasterMkLst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200879687" sldId="2147483649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1973458139" sldId="2147483650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575359254" sldId="2147483651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3050717572" sldId="2147483652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3661062674" sldId="2147483653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817268602" sldId="2147483654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3904251058" sldId="2147483655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285593061" sldId="2147483656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037422930" sldId="2147483657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2864018302" sldId="2147483658"/>
          </pc:sldLayoutMkLst>
        </pc:sldLayoutChg>
        <pc:sldLayoutChg chg="setBg">
          <pc:chgData name="Niloofar Hosseini" userId="eb3e3110-2622-43cd-88f0-a4c46bd91734" providerId="ADAL" clId="{A78867C9-3215-E446-A34A-D0B139C40EB2}" dt="2024-05-22T14:56:15.641" v="8"/>
          <pc:sldLayoutMkLst>
            <pc:docMk/>
            <pc:sldMasterMk cId="68012481" sldId="2147483648"/>
            <pc:sldLayoutMk cId="15452696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855D-F2C5-DF4D-B459-628CF76E9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1DBB2A-9679-6542-898E-5A8DBD8EA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1052D-F360-1C45-B92E-08C84D69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094F6-63CA-F340-B652-4D1E85BF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C21BC-98EA-D04F-AC36-E3C60880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7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62D3-BAFC-1C41-BC86-0DCFFB01B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A7456-B292-5840-9EA1-D8B78C0B4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6F13E-5319-A84C-A765-39CE8CFD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33033-D086-CC4B-B1C9-AFDD78EB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E378F-A604-B54F-8487-FCEA9A52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1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E59914-D1C9-EA45-B2AC-896951937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F67E6-F6BF-8B4D-B27D-84830C790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81C31-1BA6-3B43-8FB1-E4F404C1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6C815-BD77-EB42-9C7B-262A5AA4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61A9D-3947-1348-AB5E-AB2C4B3A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DE72D-FD13-C940-95FE-16D97F21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2B16-1C67-DB4C-8C8A-00D0CA46E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4EBAB-9611-5F42-88F4-4FB6DF5C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17B83-67F0-1B4A-ACC4-A942D8AF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E82FF-B6B6-E74C-A75C-D4D92F78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5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BBA3B-F7FD-8048-9F39-10E4BFF4F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855CF-22E4-4F40-8E83-7753C10A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770B0-F85A-9B4D-B709-7E7B5C99B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61DC9-E054-3447-8825-1FFE7178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B6EBF-8F72-4E48-90CE-C37CE0E1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5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63F1-8A56-4D40-B018-1F6F081B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31E93-1016-7D48-83E2-FA18B57AB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9200E-4FEF-E248-BD8B-C37F6670E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D2531-07F9-1E45-A41E-498AD411D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38C2E8-427D-7743-8D4C-45780F09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0B3A8-711B-1D41-AD64-37D03F5A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45B2-5F7A-8B42-B895-1040B1EE2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2E10C-7DAE-EF46-A5C0-B4B4B07C9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4C7A4-1992-DF4A-9D95-E241FF3D3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A07E29-EFFC-C145-B137-D79294AC5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3CDBD9-3647-1447-94D1-D10900003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F5291-3377-9549-9B1D-6CEA24FA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E5CBCD-8455-B440-A1E1-173B50BC4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A6BDFA-83ED-FB41-8578-D43D1F71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6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A7FAC-8D38-4A49-A421-3656DAB5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408224-FEDE-BE40-AC31-A5E9CB30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891C32-9FA7-A341-AD9D-814D7B2AC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AED00-1E01-7544-8A48-BF461DE5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A9B15E-072F-C342-8905-0814F3DF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4020-4D0A-F94B-8893-E1B99E67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AD831-BF56-8944-AB0B-FC25603E2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5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C1709-2F66-B345-8870-A700ED65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C6FA-2F00-F14D-B3B1-FEAE8FD6E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940A0-603D-BF49-8D74-BED72070A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34912-1843-DA47-8D23-0D0F338F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AD660-7F54-7A46-8181-84851C1E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27C0A-BA75-6F48-A734-C4139864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CB88-6B99-6447-8865-D4D789A3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467D1-E2D2-2949-8D8F-07AB8B5D4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E9302-F56B-1849-85BA-2975C93F6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9B070-DE0D-D449-96AA-E8191B89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A7A76-1222-1141-B702-D115148C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C89E5-11D9-AC42-BE62-BCDF74B0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2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C22D3B-797D-EB40-AE4E-75651262B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47494-6F6E-6B4E-9873-76FA5071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894D5-BD74-D948-98BB-E6C715194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8B296-FD37-2E44-A9D3-83C9B101457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A9EE4-62D5-2A45-84E5-FB8A73B75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59033-C58C-EF4E-AA05-83B758D6C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3ADD5C4-3D09-594B-BEEC-0A2CC6D5C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3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0"/>
            <a:ext cx="12192000" cy="71442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</a:t>
            </a:r>
            <a:r>
              <a:rPr lang="en-GB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 پایکوبی کنم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همه‌ی</a:t>
            </a:r>
            <a:r>
              <a:rPr lang="en-GB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وجودم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</a:t>
            </a:r>
            <a:r>
              <a:rPr lang="en-GB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را با</a:t>
            </a:r>
            <a:r>
              <a:rPr lang="en-GB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مزامیر می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802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0"/>
            <a:ext cx="12191999" cy="71442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40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defRPr>
            </a:lvl1pPr>
          </a:lstStyle>
          <a:p>
            <a:endParaRPr lang="en-GB" dirty="0"/>
          </a:p>
          <a:p>
            <a:r>
              <a:rPr lang="fa-IR" sz="5400" dirty="0"/>
              <a:t>هیچ شرمی من ندارم</a:t>
            </a:r>
            <a:endParaRPr lang="en-GB" sz="5400" dirty="0"/>
          </a:p>
          <a:p>
            <a:r>
              <a:rPr lang="fa-IR" sz="5400" dirty="0"/>
              <a:t>در حضورت می</a:t>
            </a:r>
            <a:r>
              <a:rPr lang="en-US" sz="5400" dirty="0"/>
              <a:t> </a:t>
            </a:r>
            <a:r>
              <a:rPr lang="fa-IR" sz="5400" dirty="0" err="1"/>
              <a:t>رقصم</a:t>
            </a:r>
            <a:endParaRPr lang="en-GB" sz="5400" dirty="0"/>
          </a:p>
          <a:p>
            <a:r>
              <a:rPr lang="fa-IR" sz="5400" dirty="0"/>
              <a:t>تو </a:t>
            </a:r>
            <a:r>
              <a:rPr lang="en-GB" sz="5400" dirty="0"/>
              <a:t> </a:t>
            </a:r>
            <a:r>
              <a:rPr lang="fa-IR" sz="5400" dirty="0"/>
              <a:t>را</a:t>
            </a:r>
            <a:r>
              <a:rPr lang="en-GB" sz="5400" dirty="0"/>
              <a:t> </a:t>
            </a:r>
            <a:r>
              <a:rPr lang="fa-IR" sz="5400" dirty="0"/>
              <a:t> با</a:t>
            </a:r>
            <a:r>
              <a:rPr lang="en-GB" sz="5400" dirty="0"/>
              <a:t> </a:t>
            </a:r>
            <a:r>
              <a:rPr lang="fa-IR" sz="5400" dirty="0"/>
              <a:t> این سرود می </a:t>
            </a:r>
            <a:r>
              <a:rPr lang="fa-IR" sz="5400" dirty="0" err="1"/>
              <a:t>ستایم</a:t>
            </a:r>
            <a:endParaRPr lang="en-US" sz="5400" dirty="0"/>
          </a:p>
          <a:p>
            <a:endParaRPr lang="en-US" sz="5400" dirty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3149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1"/>
            <a:ext cx="12192000" cy="78444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40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defRPr>
            </a:lvl1pPr>
          </a:lstStyle>
          <a:p>
            <a:endParaRPr lang="en-GB" dirty="0"/>
          </a:p>
          <a:p>
            <a:r>
              <a:rPr lang="fa-IR" sz="5000" b="1" dirty="0"/>
              <a:t>چون</a:t>
            </a:r>
            <a:r>
              <a:rPr lang="en-GB" sz="5000" b="1" dirty="0"/>
              <a:t> </a:t>
            </a:r>
            <a:r>
              <a:rPr lang="fa-IR" sz="5000" b="1" dirty="0"/>
              <a:t>تو ای مسیح</a:t>
            </a:r>
            <a:r>
              <a:rPr lang="en-GB" sz="5000" b="1" dirty="0"/>
              <a:t> </a:t>
            </a:r>
            <a:r>
              <a:rPr lang="fa-IR" sz="5000" b="1" dirty="0"/>
              <a:t>پر جلال</a:t>
            </a:r>
            <a:r>
              <a:rPr lang="en-GB" sz="5000" b="1" dirty="0"/>
              <a:t> </a:t>
            </a:r>
            <a:r>
              <a:rPr lang="fa-IR" sz="5000" b="1" dirty="0"/>
              <a:t>هستی</a:t>
            </a:r>
            <a:endParaRPr lang="en-GB" sz="5000" b="1" dirty="0"/>
          </a:p>
          <a:p>
            <a:r>
              <a:rPr lang="fa-IR" sz="5000" b="1" dirty="0"/>
              <a:t>نامت</a:t>
            </a:r>
            <a:r>
              <a:rPr lang="en-GB" sz="5000" b="1" dirty="0"/>
              <a:t> </a:t>
            </a:r>
            <a:r>
              <a:rPr lang="fa-IR" sz="5000" b="1" dirty="0" err="1"/>
              <a:t>شایسته‌ی</a:t>
            </a:r>
            <a:r>
              <a:rPr lang="fa-IR" sz="5000" b="1" dirty="0"/>
              <a:t> حمد</a:t>
            </a:r>
            <a:r>
              <a:rPr lang="en-GB" sz="5000" b="1" dirty="0"/>
              <a:t> </a:t>
            </a:r>
            <a:r>
              <a:rPr lang="fa-IR" sz="5000" b="1" dirty="0"/>
              <a:t>و ثنا</a:t>
            </a:r>
            <a:endParaRPr lang="en-US" sz="5000" b="1" dirty="0"/>
          </a:p>
          <a:p>
            <a:r>
              <a:rPr lang="fa-IR" sz="5000" b="1" dirty="0"/>
              <a:t>اینک با قلبی باز در حضورت می خوانم</a:t>
            </a:r>
          </a:p>
          <a:p>
            <a:r>
              <a:rPr lang="fa-IR" sz="5000" b="1" dirty="0"/>
              <a:t>شادی من در تو پاک و بی ریاست</a:t>
            </a:r>
            <a:endParaRPr lang="en-US" sz="5000" b="1" dirty="0"/>
          </a:p>
          <a:p>
            <a:endParaRPr lang="en-US" sz="5000" b="1" dirty="0"/>
          </a:p>
          <a:p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87053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ADD5C4-3D09-594B-BEEC-0A2CC6D5C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4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56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4</cp:revision>
  <dcterms:created xsi:type="dcterms:W3CDTF">2019-09-02T20:29:25Z</dcterms:created>
  <dcterms:modified xsi:type="dcterms:W3CDTF">2024-05-22T15:00:13Z</dcterms:modified>
</cp:coreProperties>
</file>