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70"/>
    <p:restoredTop sz="94681"/>
  </p:normalViewPr>
  <p:slideViewPr>
    <p:cSldViewPr snapToGrid="0" snapToObjects="1">
      <p:cViewPr varScale="1">
        <p:scale>
          <a:sx n="132" d="100"/>
          <a:sy n="132" d="100"/>
        </p:scale>
        <p:origin x="184" y="1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00789BB-AFBF-114D-A051-51B59440E57D}"/>
    <pc:docChg chg="addSld delSld modSld sldOrd modMainMaster">
      <pc:chgData name="Niloofar Hosseini" userId="eb3e3110-2622-43cd-88f0-a4c46bd91734" providerId="ADAL" clId="{B00789BB-AFBF-114D-A051-51B59440E57D}" dt="2024-06-17T08:59:26.839" v="473" actId="20577"/>
      <pc:docMkLst>
        <pc:docMk/>
      </pc:docMkLst>
      <pc:sldChg chg="setBg">
        <pc:chgData name="Niloofar Hosseini" userId="eb3e3110-2622-43cd-88f0-a4c46bd91734" providerId="ADAL" clId="{B00789BB-AFBF-114D-A051-51B59440E57D}" dt="2024-06-17T08:54:20.678" v="4"/>
        <pc:sldMkLst>
          <pc:docMk/>
          <pc:sldMk cId="816318842" sldId="256"/>
        </pc:sldMkLst>
      </pc:sldChg>
      <pc:sldChg chg="setBg">
        <pc:chgData name="Niloofar Hosseini" userId="eb3e3110-2622-43cd-88f0-a4c46bd91734" providerId="ADAL" clId="{B00789BB-AFBF-114D-A051-51B59440E57D}" dt="2024-06-17T08:54:25.949" v="6"/>
        <pc:sldMkLst>
          <pc:docMk/>
          <pc:sldMk cId="3325992509" sldId="257"/>
        </pc:sldMkLst>
      </pc:sldChg>
      <pc:sldChg chg="addSp delSp modSp mod setBg">
        <pc:chgData name="Niloofar Hosseini" userId="eb3e3110-2622-43cd-88f0-a4c46bd91734" providerId="ADAL" clId="{B00789BB-AFBF-114D-A051-51B59440E57D}" dt="2024-06-17T08:56:31.368" v="182" actId="20577"/>
        <pc:sldMkLst>
          <pc:docMk/>
          <pc:sldMk cId="1220229825" sldId="258"/>
        </pc:sldMkLst>
        <pc:spChg chg="add del mod">
          <ac:chgData name="Niloofar Hosseini" userId="eb3e3110-2622-43cd-88f0-a4c46bd91734" providerId="ADAL" clId="{B00789BB-AFBF-114D-A051-51B59440E57D}" dt="2024-06-17T08:56:01.771" v="118"/>
          <ac:spMkLst>
            <pc:docMk/>
            <pc:sldMk cId="1220229825" sldId="258"/>
            <ac:spMk id="2" creationId="{B881F197-E294-AAC3-74D7-C3E4E2A453E6}"/>
          </ac:spMkLst>
        </pc:spChg>
        <pc:spChg chg="mod">
          <ac:chgData name="Niloofar Hosseini" userId="eb3e3110-2622-43cd-88f0-a4c46bd91734" providerId="ADAL" clId="{B00789BB-AFBF-114D-A051-51B59440E57D}" dt="2024-06-17T08:56:31.368" v="182" actId="20577"/>
          <ac:spMkLst>
            <pc:docMk/>
            <pc:sldMk cId="1220229825" sldId="258"/>
            <ac:spMk id="4" creationId="{4FD8B10F-DA92-BA44-9D0D-77B83D2C7082}"/>
          </ac:spMkLst>
        </pc:spChg>
      </pc:sldChg>
      <pc:sldChg chg="del">
        <pc:chgData name="Niloofar Hosseini" userId="eb3e3110-2622-43cd-88f0-a4c46bd91734" providerId="ADAL" clId="{B00789BB-AFBF-114D-A051-51B59440E57D}" dt="2024-06-17T08:55:59.703" v="109" actId="2696"/>
        <pc:sldMkLst>
          <pc:docMk/>
          <pc:sldMk cId="2576709694" sldId="259"/>
        </pc:sldMkLst>
      </pc:sldChg>
      <pc:sldChg chg="modSp add mod">
        <pc:chgData name="Niloofar Hosseini" userId="eb3e3110-2622-43cd-88f0-a4c46bd91734" providerId="ADAL" clId="{B00789BB-AFBF-114D-A051-51B59440E57D}" dt="2024-06-17T08:56:52.920" v="190" actId="20577"/>
        <pc:sldMkLst>
          <pc:docMk/>
          <pc:sldMk cId="3474552742" sldId="259"/>
        </pc:sldMkLst>
        <pc:spChg chg="mod">
          <ac:chgData name="Niloofar Hosseini" userId="eb3e3110-2622-43cd-88f0-a4c46bd91734" providerId="ADAL" clId="{B00789BB-AFBF-114D-A051-51B59440E57D}" dt="2024-06-17T08:56:52.920" v="190" actId="20577"/>
          <ac:spMkLst>
            <pc:docMk/>
            <pc:sldMk cId="3474552742" sldId="259"/>
            <ac:spMk id="4" creationId="{4FD8B10F-DA92-BA44-9D0D-77B83D2C7082}"/>
          </ac:spMkLst>
        </pc:spChg>
      </pc:sldChg>
      <pc:sldChg chg="modSp add mod">
        <pc:chgData name="Niloofar Hosseini" userId="eb3e3110-2622-43cd-88f0-a4c46bd91734" providerId="ADAL" clId="{B00789BB-AFBF-114D-A051-51B59440E57D}" dt="2024-06-17T08:57:31.054" v="257" actId="404"/>
        <pc:sldMkLst>
          <pc:docMk/>
          <pc:sldMk cId="2772840058" sldId="260"/>
        </pc:sldMkLst>
        <pc:spChg chg="mod">
          <ac:chgData name="Niloofar Hosseini" userId="eb3e3110-2622-43cd-88f0-a4c46bd91734" providerId="ADAL" clId="{B00789BB-AFBF-114D-A051-51B59440E57D}" dt="2024-06-17T08:57:31.054" v="257" actId="404"/>
          <ac:spMkLst>
            <pc:docMk/>
            <pc:sldMk cId="2772840058" sldId="260"/>
            <ac:spMk id="4" creationId="{4FD8B10F-DA92-BA44-9D0D-77B83D2C7082}"/>
          </ac:spMkLst>
        </pc:spChg>
      </pc:sldChg>
      <pc:sldChg chg="del">
        <pc:chgData name="Niloofar Hosseini" userId="eb3e3110-2622-43cd-88f0-a4c46bd91734" providerId="ADAL" clId="{B00789BB-AFBF-114D-A051-51B59440E57D}" dt="2024-06-17T08:55:59.980" v="110" actId="2696"/>
        <pc:sldMkLst>
          <pc:docMk/>
          <pc:sldMk cId="3926687950" sldId="260"/>
        </pc:sldMkLst>
      </pc:sldChg>
      <pc:sldChg chg="del">
        <pc:chgData name="Niloofar Hosseini" userId="eb3e3110-2622-43cd-88f0-a4c46bd91734" providerId="ADAL" clId="{B00789BB-AFBF-114D-A051-51B59440E57D}" dt="2024-06-17T08:55:59.991" v="111" actId="2696"/>
        <pc:sldMkLst>
          <pc:docMk/>
          <pc:sldMk cId="3360396626" sldId="261"/>
        </pc:sldMkLst>
      </pc:sldChg>
      <pc:sldChg chg="modSp add mod ord">
        <pc:chgData name="Niloofar Hosseini" userId="eb3e3110-2622-43cd-88f0-a4c46bd91734" providerId="ADAL" clId="{B00789BB-AFBF-114D-A051-51B59440E57D}" dt="2024-06-17T08:58:19.725" v="353" actId="20577"/>
        <pc:sldMkLst>
          <pc:docMk/>
          <pc:sldMk cId="4188527554" sldId="261"/>
        </pc:sldMkLst>
        <pc:spChg chg="mod">
          <ac:chgData name="Niloofar Hosseini" userId="eb3e3110-2622-43cd-88f0-a4c46bd91734" providerId="ADAL" clId="{B00789BB-AFBF-114D-A051-51B59440E57D}" dt="2024-06-17T08:58:19.725" v="353" actId="20577"/>
          <ac:spMkLst>
            <pc:docMk/>
            <pc:sldMk cId="4188527554" sldId="261"/>
            <ac:spMk id="4" creationId="{4FD8B10F-DA92-BA44-9D0D-77B83D2C7082}"/>
          </ac:spMkLst>
        </pc:spChg>
      </pc:sldChg>
      <pc:sldChg chg="del">
        <pc:chgData name="Niloofar Hosseini" userId="eb3e3110-2622-43cd-88f0-a4c46bd91734" providerId="ADAL" clId="{B00789BB-AFBF-114D-A051-51B59440E57D}" dt="2024-06-17T08:56:00.143" v="112" actId="2696"/>
        <pc:sldMkLst>
          <pc:docMk/>
          <pc:sldMk cId="3085478152" sldId="262"/>
        </pc:sldMkLst>
      </pc:sldChg>
      <pc:sldChg chg="add ord replId">
        <pc:chgData name="Niloofar Hosseini" userId="eb3e3110-2622-43cd-88f0-a4c46bd91734" providerId="ADAL" clId="{B00789BB-AFBF-114D-A051-51B59440E57D}" dt="2024-06-17T08:57:36.716" v="259" actId="20578"/>
        <pc:sldMkLst>
          <pc:docMk/>
          <pc:sldMk cId="3723550398" sldId="262"/>
        </pc:sldMkLst>
      </pc:sldChg>
      <pc:sldChg chg="del">
        <pc:chgData name="Niloofar Hosseini" userId="eb3e3110-2622-43cd-88f0-a4c46bd91734" providerId="ADAL" clId="{B00789BB-AFBF-114D-A051-51B59440E57D}" dt="2024-06-17T08:56:00.214" v="113" actId="2696"/>
        <pc:sldMkLst>
          <pc:docMk/>
          <pc:sldMk cId="2088476932" sldId="263"/>
        </pc:sldMkLst>
      </pc:sldChg>
      <pc:sldChg chg="add ord">
        <pc:chgData name="Niloofar Hosseini" userId="eb3e3110-2622-43cd-88f0-a4c46bd91734" providerId="ADAL" clId="{B00789BB-AFBF-114D-A051-51B59440E57D}" dt="2024-06-17T08:58:33.070" v="355" actId="20578"/>
        <pc:sldMkLst>
          <pc:docMk/>
          <pc:sldMk cId="3033736889" sldId="263"/>
        </pc:sldMkLst>
      </pc:sldChg>
      <pc:sldChg chg="modSp add mod">
        <pc:chgData name="Niloofar Hosseini" userId="eb3e3110-2622-43cd-88f0-a4c46bd91734" providerId="ADAL" clId="{B00789BB-AFBF-114D-A051-51B59440E57D}" dt="2024-06-17T08:58:53.715" v="409" actId="20577"/>
        <pc:sldMkLst>
          <pc:docMk/>
          <pc:sldMk cId="127066647" sldId="264"/>
        </pc:sldMkLst>
        <pc:spChg chg="mod">
          <ac:chgData name="Niloofar Hosseini" userId="eb3e3110-2622-43cd-88f0-a4c46bd91734" providerId="ADAL" clId="{B00789BB-AFBF-114D-A051-51B59440E57D}" dt="2024-06-17T08:58:53.715" v="409" actId="20577"/>
          <ac:spMkLst>
            <pc:docMk/>
            <pc:sldMk cId="127066647" sldId="264"/>
            <ac:spMk id="4" creationId="{4FD8B10F-DA92-BA44-9D0D-77B83D2C7082}"/>
          </ac:spMkLst>
        </pc:spChg>
      </pc:sldChg>
      <pc:sldChg chg="del">
        <pc:chgData name="Niloofar Hosseini" userId="eb3e3110-2622-43cd-88f0-a4c46bd91734" providerId="ADAL" clId="{B00789BB-AFBF-114D-A051-51B59440E57D}" dt="2024-06-17T08:56:01.331" v="116" actId="2696"/>
        <pc:sldMkLst>
          <pc:docMk/>
          <pc:sldMk cId="3124299634" sldId="264"/>
        </pc:sldMkLst>
      </pc:sldChg>
      <pc:sldChg chg="modSp add mod">
        <pc:chgData name="Niloofar Hosseini" userId="eb3e3110-2622-43cd-88f0-a4c46bd91734" providerId="ADAL" clId="{B00789BB-AFBF-114D-A051-51B59440E57D}" dt="2024-06-17T08:59:26.839" v="473" actId="20577"/>
        <pc:sldMkLst>
          <pc:docMk/>
          <pc:sldMk cId="957011195" sldId="265"/>
        </pc:sldMkLst>
        <pc:spChg chg="mod">
          <ac:chgData name="Niloofar Hosseini" userId="eb3e3110-2622-43cd-88f0-a4c46bd91734" providerId="ADAL" clId="{B00789BB-AFBF-114D-A051-51B59440E57D}" dt="2024-06-17T08:59:26.839" v="473" actId="20577"/>
          <ac:spMkLst>
            <pc:docMk/>
            <pc:sldMk cId="957011195" sldId="265"/>
            <ac:spMk id="4" creationId="{4FD8B10F-DA92-BA44-9D0D-77B83D2C7082}"/>
          </ac:spMkLst>
        </pc:spChg>
      </pc:sldChg>
      <pc:sldChg chg="del">
        <pc:chgData name="Niloofar Hosseini" userId="eb3e3110-2622-43cd-88f0-a4c46bd91734" providerId="ADAL" clId="{B00789BB-AFBF-114D-A051-51B59440E57D}" dt="2024-06-17T08:56:02.412" v="119" actId="2696"/>
        <pc:sldMkLst>
          <pc:docMk/>
          <pc:sldMk cId="1363541697" sldId="265"/>
        </pc:sldMkLst>
      </pc:sldChg>
      <pc:sldChg chg="del">
        <pc:chgData name="Niloofar Hosseini" userId="eb3e3110-2622-43cd-88f0-a4c46bd91734" providerId="ADAL" clId="{B00789BB-AFBF-114D-A051-51B59440E57D}" dt="2024-06-17T08:56:00.307" v="114" actId="2696"/>
        <pc:sldMkLst>
          <pc:docMk/>
          <pc:sldMk cId="4253280612" sldId="268"/>
        </pc:sldMkLst>
      </pc:sldChg>
      <pc:sldChg chg="del">
        <pc:chgData name="Niloofar Hosseini" userId="eb3e3110-2622-43cd-88f0-a4c46bd91734" providerId="ADAL" clId="{B00789BB-AFBF-114D-A051-51B59440E57D}" dt="2024-06-17T08:56:01.044" v="115" actId="2696"/>
        <pc:sldMkLst>
          <pc:docMk/>
          <pc:sldMk cId="3021947568" sldId="269"/>
        </pc:sldMkLst>
      </pc:sldChg>
      <pc:sldMasterChg chg="setBg modSldLayout">
        <pc:chgData name="Niloofar Hosseini" userId="eb3e3110-2622-43cd-88f0-a4c46bd91734" providerId="ADAL" clId="{B00789BB-AFBF-114D-A051-51B59440E57D}" dt="2024-06-17T08:54:16.540" v="2"/>
        <pc:sldMasterMkLst>
          <pc:docMk/>
          <pc:sldMasterMk cId="1283212330" sldId="2147483648"/>
        </pc:sldMasterMkLst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2531768174" sldId="2147483649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3189788210" sldId="2147483650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3918891146" sldId="2147483651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2040410723" sldId="2147483652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817240528" sldId="2147483653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1034080301" sldId="2147483654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2207443063" sldId="2147483655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3803863760" sldId="2147483656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244438410" sldId="2147483657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3378230087" sldId="2147483658"/>
          </pc:sldLayoutMkLst>
        </pc:sldLayoutChg>
        <pc:sldLayoutChg chg="setBg">
          <pc:chgData name="Niloofar Hosseini" userId="eb3e3110-2622-43cd-88f0-a4c46bd91734" providerId="ADAL" clId="{B00789BB-AFBF-114D-A051-51B59440E57D}" dt="2024-06-17T08:54:16.540" v="2"/>
          <pc:sldLayoutMkLst>
            <pc:docMk/>
            <pc:sldMasterMk cId="1283212330" sldId="2147483648"/>
            <pc:sldLayoutMk cId="63950781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804B3-5434-2443-87A2-9E863842D1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E5C6C6-3246-7B47-B82E-E51F5F1F2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C2E18-CBA7-7447-8B35-29B0F504C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9EC2B-C79D-1145-9984-ADD4B2913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F0B26-52E5-F140-BCD6-8B9C10DA1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6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0BC81-E7AC-B844-AEFC-B39496786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024A34-27B9-C941-ACEF-172CAAE07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48311-057B-BD42-B8A4-E4C13E461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A4FEB-D031-454B-9BB1-1064BA786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44688-CEA3-554E-9985-67070B90C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3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F48A97-06C6-CE40-B27D-65A4B14C5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19B6F0-3D4F-014E-98DD-AE742C853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A4C7E-1469-684E-A1E3-520CD6A7D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43981-DD19-1040-AFD0-AE8AAFBDC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8C7FA-DAF6-D94F-B759-D026DF87E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0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2F70B-AABD-2B48-856B-8FB565102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7A30D-57C5-1E4F-9988-F724BFA17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27AFF-5905-9E43-96F7-BF1EAF371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08AA7-753F-D74C-8F41-B970DC49C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B0585-1088-A045-B781-582AF31B0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8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53E1A-E9C1-B541-87BA-BB07CCEB3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4C146-90C3-C444-BF54-373D75B5E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37E0B-4ADA-7740-BCE3-A4C052B7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79A1D-26EC-E342-AE9E-4D1DA33CD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F1129-9B23-3D4A-BCED-8287F3F85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9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2DD7-A9AB-684F-ACD4-20641BB55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5B76B-0CBC-2641-96CE-C926F725D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7E3AFD-F98F-4C4D-917E-7F75E0887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E686A-46BD-A74A-BC6C-0DEC2898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6/17/24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586A0-BF33-CF4E-AD8D-F76F695A5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ED66C-4AD4-F143-A6C7-CF48103BA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1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ED4D3-1A97-124A-914C-2C7F8EC6E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4519B-BC9D-0041-B222-A7BB38C38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61BCF2-1CA1-FA41-A87A-4C97565EC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B1DBB6-856F-9040-810A-970ADCB3CF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58AAC7-DA56-CA4B-919A-0D21E37374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2F57EB-3D76-B148-BB8E-A056163DC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6/17/24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4FA3CE-38F0-D046-838D-0DC858CB7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3C5592-A7E2-E744-BA13-93B6CB6E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4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C18B-F186-7F45-B598-CC6AC8CB3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7F9D19-B5D9-4A40-B50A-7630684BD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6/17/24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5450C5-87C8-8947-B4ED-08B66CC7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B21C6C-1CC4-9948-A2B8-566679B69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8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121C83-A246-2E4D-B0F6-4FE39999D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6/17/24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7AD306-E01E-A94F-BE4C-9FEBF3FC6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90C96-07BB-C849-8879-3F9E5ECA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4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304F5-FFB3-304E-A375-0A08D1059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4B0F3-2156-3E42-A015-11DDAB519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848FA9-64A5-FF4C-8979-059821FAF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BE978-84B3-0645-B512-E7E35E694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6/17/24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9CE749-12CF-EB4F-98F9-DDE553CC7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5E917E-E30E-CB4B-95FB-2B2AA2ADD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6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964CE-E741-F549-A56F-F085004BC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DF6B6-5BE6-BC41-945C-3DE301E25D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0265D9-DCE1-484A-AA60-600E820DB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D057-39B7-1F44-9891-AC62D1C35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6/17/24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88741-2B20-1541-8DB5-B90409E0D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44352-697F-F74F-897E-D43C9E083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8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9FC6CB-E05F-A54B-ACB9-CBD2A48B8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2F30D-1962-FE47-9061-7E371AA76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7CA62-9E8A-0D49-B292-D113F32463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00147-8AF2-4B4D-8379-CA42DCB9D08D}" type="datetimeFigureOut">
              <a:rPr lang="en-US" smtClean="0"/>
              <a:t>6/17/24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36DE8-1C3B-1945-9803-FBB08D78C0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61F1B-0592-F646-8488-2E77712F6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1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A3839B-FAA4-5449-B307-A6DF790CF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318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A3839B-FAA4-5449-B307-A6DF790CF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9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52674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خدای ما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تشنه‌ی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توییم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، نیکویی نیکویی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خدای راستی ، تو بی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مانندی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پرجلالی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2022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52674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حیات ما قوت ما ، در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کل هستی فریاد زنند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نیکویی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4552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9422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خدای زنده‌ ام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شفا دهنده ام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امید من همه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چیزم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72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52674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 وعده هایت در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امانتت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تکیه دارم هر روزه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شاه جاودانی ، مالک جانی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پرجلالی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852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52674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حیات ما قوت ما ، در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کل هستی فریاد زنند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نیکویی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23550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9422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خدای زنده‌ ام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شفا دهنده ام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امید من همه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چیزم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3736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8499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مصلوب گشتی بهر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نجات دادی جان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سلطانم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همه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چیزم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066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تکیه ام بر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تکیه ام بر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تکیه ام بر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7011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98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 Hosseini</cp:lastModifiedBy>
  <cp:revision>7</cp:revision>
  <dcterms:created xsi:type="dcterms:W3CDTF">2019-09-02T14:37:34Z</dcterms:created>
  <dcterms:modified xsi:type="dcterms:W3CDTF">2024-06-17T08:59:48Z</dcterms:modified>
</cp:coreProperties>
</file>