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76" y="1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3486CF56-6577-2D4E-91AB-6CAA05593295}"/>
    <pc:docChg chg="undo custSel modSld modMainMaster">
      <pc:chgData name="Niloofar Hosseini" userId="eb3e3110-2622-43cd-88f0-a4c46bd91734" providerId="ADAL" clId="{3486CF56-6577-2D4E-91AB-6CAA05593295}" dt="2024-05-23T13:26:29.659" v="254" actId="20577"/>
      <pc:docMkLst>
        <pc:docMk/>
      </pc:docMkLst>
      <pc:sldChg chg="addSp delSp modSp mod setBg">
        <pc:chgData name="Niloofar Hosseini" userId="eb3e3110-2622-43cd-88f0-a4c46bd91734" providerId="ADAL" clId="{3486CF56-6577-2D4E-91AB-6CAA05593295}" dt="2024-05-23T13:22:39.045" v="45"/>
        <pc:sldMkLst>
          <pc:docMk/>
          <pc:sldMk cId="1369250190" sldId="256"/>
        </pc:sldMkLst>
        <pc:spChg chg="add del mod">
          <ac:chgData name="Niloofar Hosseini" userId="eb3e3110-2622-43cd-88f0-a4c46bd91734" providerId="ADAL" clId="{3486CF56-6577-2D4E-91AB-6CAA05593295}" dt="2024-05-23T13:22:39.045" v="45"/>
          <ac:spMkLst>
            <pc:docMk/>
            <pc:sldMk cId="1369250190" sldId="256"/>
            <ac:spMk id="2" creationId="{91BEB048-E388-B701-BEE0-877556BAEB3F}"/>
          </ac:spMkLst>
        </pc:spChg>
        <pc:spChg chg="mod">
          <ac:chgData name="Niloofar Hosseini" userId="eb3e3110-2622-43cd-88f0-a4c46bd91734" providerId="ADAL" clId="{3486CF56-6577-2D4E-91AB-6CAA05593295}" dt="2024-05-23T13:22:15.649" v="43" actId="20577"/>
          <ac:spMkLst>
            <pc:docMk/>
            <pc:sldMk cId="1369250190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3486CF56-6577-2D4E-91AB-6CAA05593295}" dt="2024-05-23T13:26:16.464" v="247" actId="2711"/>
        <pc:sldMkLst>
          <pc:docMk/>
          <pc:sldMk cId="344673601" sldId="257"/>
        </pc:sldMkLst>
        <pc:spChg chg="mod">
          <ac:chgData name="Niloofar Hosseini" userId="eb3e3110-2622-43cd-88f0-a4c46bd91734" providerId="ADAL" clId="{3486CF56-6577-2D4E-91AB-6CAA05593295}" dt="2024-05-23T13:26:16.464" v="247" actId="2711"/>
          <ac:spMkLst>
            <pc:docMk/>
            <pc:sldMk cId="344673601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3486CF56-6577-2D4E-91AB-6CAA05593295}" dt="2024-05-23T13:24:44.083" v="127" actId="20577"/>
        <pc:sldMkLst>
          <pc:docMk/>
          <pc:sldMk cId="1955221342" sldId="258"/>
        </pc:sldMkLst>
        <pc:spChg chg="mod">
          <ac:chgData name="Niloofar Hosseini" userId="eb3e3110-2622-43cd-88f0-a4c46bd91734" providerId="ADAL" clId="{3486CF56-6577-2D4E-91AB-6CAA05593295}" dt="2024-05-23T13:24:44.083" v="127" actId="20577"/>
          <ac:spMkLst>
            <pc:docMk/>
            <pc:sldMk cId="1955221342" sldId="258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3486CF56-6577-2D4E-91AB-6CAA05593295}" dt="2024-05-23T13:26:29.659" v="254" actId="20577"/>
        <pc:sldMkLst>
          <pc:docMk/>
          <pc:sldMk cId="983977955" sldId="259"/>
        </pc:sldMkLst>
        <pc:spChg chg="mod">
          <ac:chgData name="Niloofar Hosseini" userId="eb3e3110-2622-43cd-88f0-a4c46bd91734" providerId="ADAL" clId="{3486CF56-6577-2D4E-91AB-6CAA05593295}" dt="2024-05-23T13:26:29.659" v="254" actId="20577"/>
          <ac:spMkLst>
            <pc:docMk/>
            <pc:sldMk cId="983977955" sldId="259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3486CF56-6577-2D4E-91AB-6CAA05593295}" dt="2024-05-23T13:21:18.781" v="8"/>
        <pc:sldMkLst>
          <pc:docMk/>
          <pc:sldMk cId="1428642390" sldId="260"/>
        </pc:sldMkLst>
      </pc:sldChg>
      <pc:sldChg chg="setBg">
        <pc:chgData name="Niloofar Hosseini" userId="eb3e3110-2622-43cd-88f0-a4c46bd91734" providerId="ADAL" clId="{3486CF56-6577-2D4E-91AB-6CAA05593295}" dt="2024-05-23T13:21:15.638" v="6"/>
        <pc:sldMkLst>
          <pc:docMk/>
          <pc:sldMk cId="439760358" sldId="261"/>
        </pc:sldMkLst>
      </pc:sldChg>
      <pc:sldMasterChg chg="setBg modSldLayout">
        <pc:chgData name="Niloofar Hosseini" userId="eb3e3110-2622-43cd-88f0-a4c46bd91734" providerId="ADAL" clId="{3486CF56-6577-2D4E-91AB-6CAA05593295}" dt="2024-05-23T13:21:10.211" v="4"/>
        <pc:sldMasterMkLst>
          <pc:docMk/>
          <pc:sldMasterMk cId="2361685172" sldId="2147483648"/>
        </pc:sldMasterMkLst>
        <pc:sldLayoutChg chg="setBg">
          <pc:chgData name="Niloofar Hosseini" userId="eb3e3110-2622-43cd-88f0-a4c46bd91734" providerId="ADAL" clId="{3486CF56-6577-2D4E-91AB-6CAA05593295}" dt="2024-05-23T13:21:10.211" v="4"/>
          <pc:sldLayoutMkLst>
            <pc:docMk/>
            <pc:sldMasterMk cId="2361685172" sldId="2147483648"/>
            <pc:sldLayoutMk cId="646367015" sldId="2147483649"/>
          </pc:sldLayoutMkLst>
        </pc:sldLayoutChg>
        <pc:sldLayoutChg chg="setBg">
          <pc:chgData name="Niloofar Hosseini" userId="eb3e3110-2622-43cd-88f0-a4c46bd91734" providerId="ADAL" clId="{3486CF56-6577-2D4E-91AB-6CAA05593295}" dt="2024-05-23T13:21:10.211" v="4"/>
          <pc:sldLayoutMkLst>
            <pc:docMk/>
            <pc:sldMasterMk cId="2361685172" sldId="2147483648"/>
            <pc:sldLayoutMk cId="3933060476" sldId="2147483650"/>
          </pc:sldLayoutMkLst>
        </pc:sldLayoutChg>
        <pc:sldLayoutChg chg="setBg">
          <pc:chgData name="Niloofar Hosseini" userId="eb3e3110-2622-43cd-88f0-a4c46bd91734" providerId="ADAL" clId="{3486CF56-6577-2D4E-91AB-6CAA05593295}" dt="2024-05-23T13:21:10.211" v="4"/>
          <pc:sldLayoutMkLst>
            <pc:docMk/>
            <pc:sldMasterMk cId="2361685172" sldId="2147483648"/>
            <pc:sldLayoutMk cId="157206059" sldId="2147483651"/>
          </pc:sldLayoutMkLst>
        </pc:sldLayoutChg>
        <pc:sldLayoutChg chg="setBg">
          <pc:chgData name="Niloofar Hosseini" userId="eb3e3110-2622-43cd-88f0-a4c46bd91734" providerId="ADAL" clId="{3486CF56-6577-2D4E-91AB-6CAA05593295}" dt="2024-05-23T13:21:10.211" v="4"/>
          <pc:sldLayoutMkLst>
            <pc:docMk/>
            <pc:sldMasterMk cId="2361685172" sldId="2147483648"/>
            <pc:sldLayoutMk cId="1463429853" sldId="2147483652"/>
          </pc:sldLayoutMkLst>
        </pc:sldLayoutChg>
        <pc:sldLayoutChg chg="setBg">
          <pc:chgData name="Niloofar Hosseini" userId="eb3e3110-2622-43cd-88f0-a4c46bd91734" providerId="ADAL" clId="{3486CF56-6577-2D4E-91AB-6CAA05593295}" dt="2024-05-23T13:21:10.211" v="4"/>
          <pc:sldLayoutMkLst>
            <pc:docMk/>
            <pc:sldMasterMk cId="2361685172" sldId="2147483648"/>
            <pc:sldLayoutMk cId="3768159707" sldId="2147483653"/>
          </pc:sldLayoutMkLst>
        </pc:sldLayoutChg>
        <pc:sldLayoutChg chg="setBg">
          <pc:chgData name="Niloofar Hosseini" userId="eb3e3110-2622-43cd-88f0-a4c46bd91734" providerId="ADAL" clId="{3486CF56-6577-2D4E-91AB-6CAA05593295}" dt="2024-05-23T13:21:10.211" v="4"/>
          <pc:sldLayoutMkLst>
            <pc:docMk/>
            <pc:sldMasterMk cId="2361685172" sldId="2147483648"/>
            <pc:sldLayoutMk cId="4104038329" sldId="2147483654"/>
          </pc:sldLayoutMkLst>
        </pc:sldLayoutChg>
        <pc:sldLayoutChg chg="setBg">
          <pc:chgData name="Niloofar Hosseini" userId="eb3e3110-2622-43cd-88f0-a4c46bd91734" providerId="ADAL" clId="{3486CF56-6577-2D4E-91AB-6CAA05593295}" dt="2024-05-23T13:21:10.211" v="4"/>
          <pc:sldLayoutMkLst>
            <pc:docMk/>
            <pc:sldMasterMk cId="2361685172" sldId="2147483648"/>
            <pc:sldLayoutMk cId="3931068254" sldId="2147483655"/>
          </pc:sldLayoutMkLst>
        </pc:sldLayoutChg>
        <pc:sldLayoutChg chg="setBg">
          <pc:chgData name="Niloofar Hosseini" userId="eb3e3110-2622-43cd-88f0-a4c46bd91734" providerId="ADAL" clId="{3486CF56-6577-2D4E-91AB-6CAA05593295}" dt="2024-05-23T13:21:10.211" v="4"/>
          <pc:sldLayoutMkLst>
            <pc:docMk/>
            <pc:sldMasterMk cId="2361685172" sldId="2147483648"/>
            <pc:sldLayoutMk cId="2599335389" sldId="2147483656"/>
          </pc:sldLayoutMkLst>
        </pc:sldLayoutChg>
        <pc:sldLayoutChg chg="setBg">
          <pc:chgData name="Niloofar Hosseini" userId="eb3e3110-2622-43cd-88f0-a4c46bd91734" providerId="ADAL" clId="{3486CF56-6577-2D4E-91AB-6CAA05593295}" dt="2024-05-23T13:21:10.211" v="4"/>
          <pc:sldLayoutMkLst>
            <pc:docMk/>
            <pc:sldMasterMk cId="2361685172" sldId="2147483648"/>
            <pc:sldLayoutMk cId="1064677794" sldId="2147483657"/>
          </pc:sldLayoutMkLst>
        </pc:sldLayoutChg>
        <pc:sldLayoutChg chg="setBg">
          <pc:chgData name="Niloofar Hosseini" userId="eb3e3110-2622-43cd-88f0-a4c46bd91734" providerId="ADAL" clId="{3486CF56-6577-2D4E-91AB-6CAA05593295}" dt="2024-05-23T13:21:10.211" v="4"/>
          <pc:sldLayoutMkLst>
            <pc:docMk/>
            <pc:sldMasterMk cId="2361685172" sldId="2147483648"/>
            <pc:sldLayoutMk cId="3919745514" sldId="2147483658"/>
          </pc:sldLayoutMkLst>
        </pc:sldLayoutChg>
        <pc:sldLayoutChg chg="setBg">
          <pc:chgData name="Niloofar Hosseini" userId="eb3e3110-2622-43cd-88f0-a4c46bd91734" providerId="ADAL" clId="{3486CF56-6577-2D4E-91AB-6CAA05593295}" dt="2024-05-23T13:21:10.211" v="4"/>
          <pc:sldLayoutMkLst>
            <pc:docMk/>
            <pc:sldMasterMk cId="2361685172" sldId="2147483648"/>
            <pc:sldLayoutMk cId="4122052755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B43F-8FDC-459E-B121-D84BF0A3937C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970B0-11D2-4297-8D74-902F997711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6367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B43F-8FDC-459E-B121-D84BF0A3937C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970B0-11D2-4297-8D74-902F997711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9745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B43F-8FDC-459E-B121-D84BF0A3937C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970B0-11D2-4297-8D74-902F997711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2052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B43F-8FDC-459E-B121-D84BF0A3937C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970B0-11D2-4297-8D74-902F997711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3060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B43F-8FDC-459E-B121-D84BF0A3937C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970B0-11D2-4297-8D74-902F997711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206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B43F-8FDC-459E-B121-D84BF0A3937C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970B0-11D2-4297-8D74-902F997711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3429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B43F-8FDC-459E-B121-D84BF0A3937C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970B0-11D2-4297-8D74-902F997711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8159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B43F-8FDC-459E-B121-D84BF0A3937C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970B0-11D2-4297-8D74-902F997711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4038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B43F-8FDC-459E-B121-D84BF0A3937C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970B0-11D2-4297-8D74-902F997711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1068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B43F-8FDC-459E-B121-D84BF0A3937C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970B0-11D2-4297-8D74-902F997711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9335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B43F-8FDC-459E-B121-D84BF0A3937C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970B0-11D2-4297-8D74-902F997711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4677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7B43F-8FDC-459E-B121-D84BF0A3937C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970B0-11D2-4297-8D74-902F997711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1685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9760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خداوندا تو آگاهی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زِ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اندک آرزوی من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شناسی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بنده ی خود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و دانی جمله خوی من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69250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56091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بُوَد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مهرت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زِ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حد بیرون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 ای نیکو شبان من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چنین گفتی که آگاهی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زِ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دانه دانه موی من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4673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گهی فرسودگی و غم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زمان شادی و عزت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به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درگاهت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شتابانم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که باز است آن به سوی من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55221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572817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در این دنیا تو را دارم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یگانه مهربان من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بُوَد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فخرم همه در تو 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 هستی آبروی من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  <a:endParaRPr lang="en-US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83977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8642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80</Words>
  <Application>Microsoft Macintosh PowerPoint</Application>
  <PresentationFormat>Widescreen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2</cp:revision>
  <dcterms:created xsi:type="dcterms:W3CDTF">2019-11-13T14:14:21Z</dcterms:created>
  <dcterms:modified xsi:type="dcterms:W3CDTF">2024-05-23T13:26:45Z</dcterms:modified>
</cp:coreProperties>
</file>